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x-e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 id="2147483660" r:id="rId5"/>
    <p:sldMasterId id="2147483666" r:id="rId6"/>
    <p:sldMasterId id="2147483674" r:id="rId7"/>
  </p:sldMasterIdLst>
  <p:notesMasterIdLst>
    <p:notesMasterId r:id="rId31"/>
  </p:notesMasterIdLst>
  <p:sldIdLst>
    <p:sldId id="256" r:id="rId8"/>
    <p:sldId id="2147377539" r:id="rId9"/>
    <p:sldId id="2147377587" r:id="rId10"/>
    <p:sldId id="261" r:id="rId11"/>
    <p:sldId id="259" r:id="rId12"/>
    <p:sldId id="260" r:id="rId13"/>
    <p:sldId id="257" r:id="rId14"/>
    <p:sldId id="2147377509" r:id="rId15"/>
    <p:sldId id="2147377510" r:id="rId16"/>
    <p:sldId id="2147377519" r:id="rId17"/>
    <p:sldId id="2147377576" r:id="rId18"/>
    <p:sldId id="2147377586" r:id="rId19"/>
    <p:sldId id="2147377543" r:id="rId20"/>
    <p:sldId id="2147377577" r:id="rId21"/>
    <p:sldId id="2147377578" r:id="rId22"/>
    <p:sldId id="2147377579" r:id="rId23"/>
    <p:sldId id="2147377580" r:id="rId24"/>
    <p:sldId id="2147377542" r:id="rId25"/>
    <p:sldId id="2147377529" r:id="rId26"/>
    <p:sldId id="2147377550" r:id="rId27"/>
    <p:sldId id="2147377566" r:id="rId28"/>
    <p:sldId id="2147377551" r:id="rId29"/>
    <p:sldId id="2147377552" r:id="rId30"/>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56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AUD Mathieu" userId="531b54e0-9180-4b90-ba8e-bac1e3b274b4" providerId="ADAL" clId="{A3AF2E94-0445-4A3C-BD3A-054A294144D9}"/>
    <pc:docChg chg="modSld">
      <pc:chgData name="PERAUD Mathieu" userId="531b54e0-9180-4b90-ba8e-bac1e3b274b4" providerId="ADAL" clId="{A3AF2E94-0445-4A3C-BD3A-054A294144D9}" dt="2022-09-15T08:06:47.596" v="0" actId="20577"/>
      <pc:docMkLst>
        <pc:docMk/>
      </pc:docMkLst>
      <pc:sldChg chg="modSp mod">
        <pc:chgData name="PERAUD Mathieu" userId="531b54e0-9180-4b90-ba8e-bac1e3b274b4" providerId="ADAL" clId="{A3AF2E94-0445-4A3C-BD3A-054A294144D9}" dt="2022-09-15T08:06:47.596" v="0" actId="20577"/>
        <pc:sldMkLst>
          <pc:docMk/>
          <pc:sldMk cId="3288359066" sldId="2147377543"/>
        </pc:sldMkLst>
        <pc:spChg chg="mod">
          <ac:chgData name="PERAUD Mathieu" userId="531b54e0-9180-4b90-ba8e-bac1e3b274b4" providerId="ADAL" clId="{A3AF2E94-0445-4A3C-BD3A-054A294144D9}" dt="2022-09-15T08:06:47.596" v="0" actId="20577"/>
          <ac:spMkLst>
            <pc:docMk/>
            <pc:sldMk cId="3288359066" sldId="214737754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5348"/>
          </a:xfrm>
          <a:prstGeom prst="rect">
            <a:avLst/>
          </a:prstGeom>
        </p:spPr>
        <p:txBody>
          <a:bodyPr vert="horz" lIns="91815" tIns="45907" rIns="91815" bIns="45907" rtlCol="0"/>
          <a:lstStyle>
            <a:lvl1pPr algn="l">
              <a:defRPr sz="1200"/>
            </a:lvl1pPr>
          </a:lstStyle>
          <a:p>
            <a:endParaRPr lang="fr-FR"/>
          </a:p>
        </p:txBody>
      </p:sp>
      <p:sp>
        <p:nvSpPr>
          <p:cNvPr id="3" name="Espace réservé de la date 2"/>
          <p:cNvSpPr>
            <a:spLocks noGrp="1"/>
          </p:cNvSpPr>
          <p:nvPr>
            <p:ph type="dt" idx="1"/>
          </p:nvPr>
        </p:nvSpPr>
        <p:spPr>
          <a:xfrm>
            <a:off x="3850442" y="0"/>
            <a:ext cx="2945660" cy="495348"/>
          </a:xfrm>
          <a:prstGeom prst="rect">
            <a:avLst/>
          </a:prstGeom>
        </p:spPr>
        <p:txBody>
          <a:bodyPr vert="horz" lIns="91815" tIns="45907" rIns="91815" bIns="45907" rtlCol="0"/>
          <a:lstStyle>
            <a:lvl1pPr algn="r">
              <a:defRPr sz="1200"/>
            </a:lvl1pPr>
          </a:lstStyle>
          <a:p>
            <a:fld id="{B5A4383F-570C-4C8A-A811-3078A9447042}" type="datetimeFigureOut">
              <a:rPr lang="fr-FR" smtClean="0"/>
              <a:t>15/09/2022</a:t>
            </a:fld>
            <a:endParaRPr lang="fr-FR"/>
          </a:p>
        </p:txBody>
      </p:sp>
      <p:sp>
        <p:nvSpPr>
          <p:cNvPr id="4" name="Espace réservé de l'image des diapositives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815" tIns="45907" rIns="91815" bIns="45907" rtlCol="0" anchor="ctr"/>
          <a:lstStyle/>
          <a:p>
            <a:endParaRPr lang="fr-FR"/>
          </a:p>
        </p:txBody>
      </p:sp>
      <p:sp>
        <p:nvSpPr>
          <p:cNvPr id="5" name="Espace réservé des notes 4"/>
          <p:cNvSpPr>
            <a:spLocks noGrp="1"/>
          </p:cNvSpPr>
          <p:nvPr>
            <p:ph type="body" sz="quarter" idx="3"/>
          </p:nvPr>
        </p:nvSpPr>
        <p:spPr>
          <a:xfrm>
            <a:off x="679768" y="4751220"/>
            <a:ext cx="5438140" cy="3887361"/>
          </a:xfrm>
          <a:prstGeom prst="rect">
            <a:avLst/>
          </a:prstGeom>
        </p:spPr>
        <p:txBody>
          <a:bodyPr vert="horz" lIns="91815" tIns="45907" rIns="91815" bIns="4590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60" cy="495347"/>
          </a:xfrm>
          <a:prstGeom prst="rect">
            <a:avLst/>
          </a:prstGeom>
        </p:spPr>
        <p:txBody>
          <a:bodyPr vert="horz" lIns="91815" tIns="45907" rIns="91815" bIns="4590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2" y="9377317"/>
            <a:ext cx="2945660" cy="495347"/>
          </a:xfrm>
          <a:prstGeom prst="rect">
            <a:avLst/>
          </a:prstGeom>
        </p:spPr>
        <p:txBody>
          <a:bodyPr vert="horz" lIns="91815" tIns="45907" rIns="91815" bIns="45907" rtlCol="0" anchor="b"/>
          <a:lstStyle>
            <a:lvl1pPr algn="r">
              <a:defRPr sz="1200"/>
            </a:lvl1pPr>
          </a:lstStyle>
          <a:p>
            <a:fld id="{361079F9-AB2E-4E5A-929C-26B03C9B6B1F}" type="slidenum">
              <a:rPr lang="fr-FR" smtClean="0"/>
              <a:t>‹N°›</a:t>
            </a:fld>
            <a:endParaRPr lang="fr-FR"/>
          </a:p>
        </p:txBody>
      </p:sp>
    </p:spTree>
    <p:extLst>
      <p:ext uri="{BB962C8B-B14F-4D97-AF65-F5344CB8AC3E}">
        <p14:creationId xmlns:p14="http://schemas.microsoft.com/office/powerpoint/2010/main" val="349156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751138" y="531813"/>
            <a:ext cx="4732337" cy="26622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4F1923F-53EB-475F-8FFD-ACC2E4266756}" type="slidenum">
              <a:rPr lang="fr-FR" smtClean="0"/>
              <a:t>3</a:t>
            </a:fld>
            <a:endParaRPr lang="fr-FR"/>
          </a:p>
        </p:txBody>
      </p:sp>
    </p:spTree>
    <p:extLst>
      <p:ext uri="{BB962C8B-B14F-4D97-AF65-F5344CB8AC3E}">
        <p14:creationId xmlns:p14="http://schemas.microsoft.com/office/powerpoint/2010/main" val="395848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751138" y="531813"/>
            <a:ext cx="4732337" cy="26622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4F1923F-53EB-475F-8FFD-ACC2E4266756}" type="slidenum">
              <a:rPr lang="fr-FR" smtClean="0"/>
              <a:t>4</a:t>
            </a:fld>
            <a:endParaRPr lang="fr-FR"/>
          </a:p>
        </p:txBody>
      </p:sp>
    </p:spTree>
    <p:extLst>
      <p:ext uri="{BB962C8B-B14F-4D97-AF65-F5344CB8AC3E}">
        <p14:creationId xmlns:p14="http://schemas.microsoft.com/office/powerpoint/2010/main" val="383091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751138" y="531813"/>
            <a:ext cx="4732337" cy="26622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4F1923F-53EB-475F-8FFD-ACC2E4266756}" type="slidenum">
              <a:rPr lang="fr-FR" smtClean="0"/>
              <a:t>5</a:t>
            </a:fld>
            <a:endParaRPr lang="fr-FR"/>
          </a:p>
        </p:txBody>
      </p:sp>
    </p:spTree>
    <p:extLst>
      <p:ext uri="{BB962C8B-B14F-4D97-AF65-F5344CB8AC3E}">
        <p14:creationId xmlns:p14="http://schemas.microsoft.com/office/powerpoint/2010/main" val="421598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751138" y="531813"/>
            <a:ext cx="4732337" cy="26622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4F1923F-53EB-475F-8FFD-ACC2E4266756}" type="slidenum">
              <a:rPr lang="fr-FR" smtClean="0"/>
              <a:t>6</a:t>
            </a:fld>
            <a:endParaRPr lang="fr-FR"/>
          </a:p>
        </p:txBody>
      </p:sp>
    </p:spTree>
    <p:extLst>
      <p:ext uri="{BB962C8B-B14F-4D97-AF65-F5344CB8AC3E}">
        <p14:creationId xmlns:p14="http://schemas.microsoft.com/office/powerpoint/2010/main" val="294074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751138" y="531813"/>
            <a:ext cx="4732337" cy="26622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4F1923F-53EB-475F-8FFD-ACC2E4266756}" type="slidenum">
              <a:rPr lang="fr-FR" smtClean="0"/>
              <a:t>7</a:t>
            </a:fld>
            <a:endParaRPr lang="fr-FR"/>
          </a:p>
        </p:txBody>
      </p:sp>
    </p:spTree>
    <p:extLst>
      <p:ext uri="{BB962C8B-B14F-4D97-AF65-F5344CB8AC3E}">
        <p14:creationId xmlns:p14="http://schemas.microsoft.com/office/powerpoint/2010/main" val="426633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hyperlink" Target="http://www.paris2024.org/" TargetMode="External"/><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4.xml"/><Relationship Id="rId4" Type="http://schemas.openxmlformats.org/officeDocument/2006/relationships/hyperlink" Target="http://www.paris2024.org/" TargetMode="Externa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6830549" cy="1143000"/>
          </a:xfrm>
        </p:spPr>
        <p:txBody>
          <a:bodyPr>
            <a:normAutofit/>
          </a:bodyPr>
          <a:lstStyle>
            <a:lvl1pPr algn="l">
              <a:defRPr sz="2800">
                <a:solidFill>
                  <a:srgbClr val="646464"/>
                </a:solidFill>
              </a:defRPr>
            </a:lvl1pPr>
          </a:lstStyle>
          <a:p>
            <a:r>
              <a:rPr lang="fr-FR"/>
              <a:t>Modifiez le style du titre</a:t>
            </a:r>
          </a:p>
        </p:txBody>
      </p:sp>
      <p:sp>
        <p:nvSpPr>
          <p:cNvPr id="3" name="Espace réservé du contenu 2"/>
          <p:cNvSpPr>
            <a:spLocks noGrp="1"/>
          </p:cNvSpPr>
          <p:nvPr>
            <p:ph idx="1"/>
          </p:nvPr>
        </p:nvSpPr>
        <p:spPr>
          <a:xfrm>
            <a:off x="609600" y="1600201"/>
            <a:ext cx="10972800" cy="4322233"/>
          </a:xfrm>
        </p:spPr>
        <p:txBody>
          <a:bodyPr>
            <a:normAutofit/>
          </a:bodyPr>
          <a:lstStyle>
            <a:lvl1pPr>
              <a:defRPr sz="2000" b="1"/>
            </a:lvl1pPr>
            <a:lvl2pPr marL="800100" indent="-342900">
              <a:buFont typeface="Wingdings" panose="05000000000000000000" pitchFamily="2" charset="2"/>
              <a:buChar char="Ø"/>
              <a:defRPr sz="1800" b="1" i="1">
                <a:solidFill>
                  <a:srgbClr val="000066"/>
                </a:solidFill>
              </a:defRPr>
            </a:lvl2pPr>
            <a:lvl3pPr marL="1143000" indent="-228600">
              <a:buFont typeface="Cambria" panose="02040503050406030204" pitchFamily="18" charset="0"/>
              <a:buChar char="‒"/>
              <a:defRPr sz="1600" b="1" i="1"/>
            </a:lvl3pPr>
            <a:lvl4pPr marL="1600200" indent="-228600">
              <a:buFont typeface="Courier New" panose="02070309020205020404" pitchFamily="49" charset="0"/>
              <a:buChar char="o"/>
              <a:defRPr sz="1400" b="0" i="1"/>
            </a:lvl4pPr>
            <a:lvl5pPr>
              <a:defRPr sz="1400" b="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1920843" y="6309321"/>
            <a:ext cx="1678880" cy="365125"/>
          </a:xfrm>
        </p:spPr>
        <p:txBody>
          <a:bodyPr/>
          <a:lstStyle/>
          <a:p>
            <a:fld id="{06CBA9CA-3AD7-43FA-8EDB-B7B38D2A1528}" type="datetime1">
              <a:rPr lang="fr-FR" smtClean="0"/>
              <a:t>15/09/2022</a:t>
            </a:fld>
            <a:endParaRPr lang="fr-FR"/>
          </a:p>
        </p:txBody>
      </p:sp>
      <p:sp>
        <p:nvSpPr>
          <p:cNvPr id="5" name="Espace réservé du pied de page 4"/>
          <p:cNvSpPr>
            <a:spLocks noGrp="1"/>
          </p:cNvSpPr>
          <p:nvPr>
            <p:ph type="ftr" sz="quarter" idx="11"/>
          </p:nvPr>
        </p:nvSpPr>
        <p:spPr>
          <a:xfrm>
            <a:off x="0" y="6433673"/>
            <a:ext cx="2513871" cy="424327"/>
          </a:xfrm>
        </p:spPr>
        <p:txBody>
          <a:bodyPr/>
          <a:lstStyle>
            <a:lvl1pPr>
              <a:defRPr b="1">
                <a:solidFill>
                  <a:schemeClr val="tx2">
                    <a:lumMod val="75000"/>
                  </a:schemeClr>
                </a:solidFill>
              </a:defRPr>
            </a:lvl1pPr>
          </a:lstStyle>
          <a:p>
            <a:r>
              <a:rPr lang="fr-FR"/>
              <a:t>AVRIL 2020</a:t>
            </a:r>
          </a:p>
        </p:txBody>
      </p:sp>
      <p:pic>
        <p:nvPicPr>
          <p:cNvPr id="8" name="Image 7">
            <a:extLst>
              <a:ext uri="{FF2B5EF4-FFF2-40B4-BE49-F238E27FC236}">
                <a16:creationId xmlns:a16="http://schemas.microsoft.com/office/drawing/2014/main" id="{8A803BC7-971A-4470-A5BC-B8C4FD8A745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99700" y="0"/>
            <a:ext cx="1764571" cy="718078"/>
          </a:xfrm>
          <a:prstGeom prst="rect">
            <a:avLst/>
          </a:prstGeom>
          <a:noFill/>
          <a:ln>
            <a:noFill/>
          </a:ln>
        </p:spPr>
      </p:pic>
    </p:spTree>
    <p:extLst>
      <p:ext uri="{BB962C8B-B14F-4D97-AF65-F5344CB8AC3E}">
        <p14:creationId xmlns:p14="http://schemas.microsoft.com/office/powerpoint/2010/main" val="220659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7" name="Rectangle 6"/>
          <p:cNvSpPr/>
          <p:nvPr userDrawn="1"/>
        </p:nvSpPr>
        <p:spPr>
          <a:xfrm>
            <a:off x="0" y="0"/>
            <a:ext cx="12192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Ellipse 7"/>
          <p:cNvSpPr/>
          <p:nvPr userDrawn="1"/>
        </p:nvSpPr>
        <p:spPr>
          <a:xfrm>
            <a:off x="255380" y="126000"/>
            <a:ext cx="828000" cy="82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a:solidFill>
                <a:srgbClr val="00A6D9"/>
              </a:solidFill>
              <a:latin typeface="Arial" panose="020B0604020202020204" pitchFamily="34" charset="0"/>
              <a:cs typeface="Arial" panose="020B0604020202020204" pitchFamily="34" charset="0"/>
            </a:endParaRPr>
          </a:p>
        </p:txBody>
      </p:sp>
      <p:sp>
        <p:nvSpPr>
          <p:cNvPr id="12" name="Numéro de diapositive"/>
          <p:cNvSpPr txBox="1">
            <a:spLocks/>
          </p:cNvSpPr>
          <p:nvPr userDrawn="1"/>
        </p:nvSpPr>
        <p:spPr>
          <a:xfrm>
            <a:off x="11610369" y="6321309"/>
            <a:ext cx="397829" cy="338518"/>
          </a:xfrm>
          <a:prstGeom prst="rect">
            <a:avLst/>
          </a:prstGeom>
          <a:noFill/>
          <a:ln w="12700">
            <a:miter lim="400000"/>
          </a:ln>
        </p:spPr>
        <p:txBody>
          <a:bodyPr wrap="none" lIns="91422" tIns="91422" rIns="91422" bIns="91422" anchor="ctr">
            <a:spAutoFit/>
          </a:bodyPr>
          <a:lstStyle>
            <a:lvl1pPr algn="r">
              <a:lnSpc>
                <a:spcPct val="100000"/>
              </a:lnSpc>
              <a:defRPr sz="1000">
                <a:solidFill>
                  <a:schemeClr val="tx1">
                    <a:lumMod val="50000"/>
                    <a:lumOff val="50000"/>
                  </a:schemeClr>
                </a:solidFill>
                <a:latin typeface="+mn-lt"/>
                <a:ea typeface="+mn-ea"/>
                <a:cs typeface="+mn-cs"/>
                <a:sym typeface="Arial"/>
              </a:defRPr>
            </a:lvl1pPr>
          </a:lstStyle>
          <a:p>
            <a:pPr>
              <a:defRPr/>
            </a:pPr>
            <a:fld id="{86CB4B4D-7CA3-9044-876B-883B54F8677D}" type="slidenum">
              <a:rPr lang="fr-FR" smtClean="0">
                <a:solidFill>
                  <a:srgbClr val="000000">
                    <a:lumMod val="65000"/>
                    <a:lumOff val="35000"/>
                  </a:srgbClr>
                </a:solidFill>
              </a:rPr>
              <a:pPr>
                <a:defRPr/>
              </a:pPr>
              <a:t>‹N°›</a:t>
            </a:fld>
            <a:endParaRPr lang="fr-FR">
              <a:solidFill>
                <a:srgbClr val="000000">
                  <a:lumMod val="65000"/>
                  <a:lumOff val="35000"/>
                </a:srgbClr>
              </a:solidFill>
            </a:endParaRPr>
          </a:p>
        </p:txBody>
      </p:sp>
      <p:pic>
        <p:nvPicPr>
          <p:cNvPr id="13" name="Image 12">
            <a:extLst>
              <a:ext uri="{FF2B5EF4-FFF2-40B4-BE49-F238E27FC236}">
                <a16:creationId xmlns:a16="http://schemas.microsoft.com/office/drawing/2014/main" id="{AEFCFD5D-85B0-5B4B-931F-EA986B1953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39" y="6142387"/>
            <a:ext cx="696363" cy="696363"/>
          </a:xfrm>
          <a:prstGeom prst="rect">
            <a:avLst/>
          </a:prstGeom>
          <a:noFill/>
          <a:ln>
            <a:noFill/>
          </a:ln>
        </p:spPr>
      </p:pic>
      <p:cxnSp>
        <p:nvCxnSpPr>
          <p:cNvPr id="14" name="Connecteur droit 13"/>
          <p:cNvCxnSpPr/>
          <p:nvPr userDrawn="1"/>
        </p:nvCxnSpPr>
        <p:spPr>
          <a:xfrm>
            <a:off x="1338760" y="270000"/>
            <a:ext cx="0" cy="54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re 18"/>
          <p:cNvSpPr>
            <a:spLocks noGrp="1"/>
          </p:cNvSpPr>
          <p:nvPr>
            <p:ph type="title"/>
          </p:nvPr>
        </p:nvSpPr>
        <p:spPr/>
        <p:txBody>
          <a:bodyPr/>
          <a:lstStyle/>
          <a:p>
            <a:r>
              <a:rPr lang="fr-FR"/>
              <a:t>Modifiez le style du titre</a:t>
            </a:r>
          </a:p>
        </p:txBody>
      </p:sp>
      <p:sp>
        <p:nvSpPr>
          <p:cNvPr id="21" name="Espace réservé du contenu 20"/>
          <p:cNvSpPr>
            <a:spLocks noGrp="1"/>
          </p:cNvSpPr>
          <p:nvPr>
            <p:ph sz="quarter" idx="10"/>
          </p:nvPr>
        </p:nvSpPr>
        <p:spPr>
          <a:xfrm>
            <a:off x="696000" y="1465612"/>
            <a:ext cx="10800000" cy="46767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190354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meline_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231A4-E1C3-1040-8EB2-FABE80025CA4}"/>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50153845-F1AA-D343-B376-3D51EE6B318A}"/>
              </a:ext>
            </a:extLst>
          </p:cNvPr>
          <p:cNvSpPr>
            <a:spLocks noGrp="1"/>
          </p:cNvSpPr>
          <p:nvPr>
            <p:ph type="ftr" sz="quarter" idx="10"/>
          </p:nvPr>
        </p:nvSpPr>
        <p:spPr/>
        <p:txBody>
          <a:bodyPr/>
          <a:lstStyle/>
          <a:p>
            <a:r>
              <a:rPr lang="fr-FR"/>
              <a:t>JEUX OLYMPIQUES ET PARALYMPIQUES DE PARIS 2024 | 7 JUILLET 2024</a:t>
            </a:r>
          </a:p>
        </p:txBody>
      </p:sp>
      <p:sp>
        <p:nvSpPr>
          <p:cNvPr id="32" name="Espace réservé du texte 3">
            <a:extLst>
              <a:ext uri="{FF2B5EF4-FFF2-40B4-BE49-F238E27FC236}">
                <a16:creationId xmlns:a16="http://schemas.microsoft.com/office/drawing/2014/main" id="{683546B2-288A-3C49-9D82-D3D9C3799F40}"/>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
        <p:nvSpPr>
          <p:cNvPr id="6" name="Espace réservé de la date 14">
            <a:extLst>
              <a:ext uri="{FF2B5EF4-FFF2-40B4-BE49-F238E27FC236}">
                <a16:creationId xmlns:a16="http://schemas.microsoft.com/office/drawing/2014/main" id="{01D56FAD-C94D-9B44-B886-22E6872666AD}"/>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grpSp>
        <p:nvGrpSpPr>
          <p:cNvPr id="7" name="Groupe 6">
            <a:extLst>
              <a:ext uri="{FF2B5EF4-FFF2-40B4-BE49-F238E27FC236}">
                <a16:creationId xmlns:a16="http://schemas.microsoft.com/office/drawing/2014/main" id="{3944F39A-9E07-D842-9B59-9F542C99148C}"/>
              </a:ext>
            </a:extLst>
          </p:cNvPr>
          <p:cNvGrpSpPr/>
          <p:nvPr/>
        </p:nvGrpSpPr>
        <p:grpSpPr>
          <a:xfrm>
            <a:off x="843466" y="1592700"/>
            <a:ext cx="6876900" cy="2173196"/>
            <a:chOff x="370500" y="764450"/>
            <a:chExt cx="6876900" cy="5627798"/>
          </a:xfrm>
        </p:grpSpPr>
        <p:cxnSp>
          <p:nvCxnSpPr>
            <p:cNvPr id="8" name="Connecteur droit 7">
              <a:extLst>
                <a:ext uri="{FF2B5EF4-FFF2-40B4-BE49-F238E27FC236}">
                  <a16:creationId xmlns:a16="http://schemas.microsoft.com/office/drawing/2014/main" id="{B948782A-43E3-0940-8756-3A0C4AB06B7B}"/>
                </a:ext>
              </a:extLst>
            </p:cNvPr>
            <p:cNvCxnSpPr>
              <a:cxnSpLocks/>
            </p:cNvCxnSpPr>
            <p:nvPr/>
          </p:nvCxnSpPr>
          <p:spPr>
            <a:xfrm>
              <a:off x="370500" y="764450"/>
              <a:ext cx="0" cy="5627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9E39062B-2042-994E-998E-83164CC8EF6F}"/>
                </a:ext>
              </a:extLst>
            </p:cNvPr>
            <p:cNvCxnSpPr>
              <a:cxnSpLocks/>
            </p:cNvCxnSpPr>
            <p:nvPr/>
          </p:nvCxnSpPr>
          <p:spPr>
            <a:xfrm>
              <a:off x="2662800" y="764450"/>
              <a:ext cx="0" cy="5627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0836C040-CAD2-5F48-B032-657AECDE7F05}"/>
                </a:ext>
              </a:extLst>
            </p:cNvPr>
            <p:cNvCxnSpPr>
              <a:cxnSpLocks/>
            </p:cNvCxnSpPr>
            <p:nvPr/>
          </p:nvCxnSpPr>
          <p:spPr>
            <a:xfrm>
              <a:off x="4955100" y="764450"/>
              <a:ext cx="0" cy="5627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649D7421-6F67-2346-8D0A-F7CABAF4F399}"/>
                </a:ext>
              </a:extLst>
            </p:cNvPr>
            <p:cNvCxnSpPr>
              <a:cxnSpLocks/>
            </p:cNvCxnSpPr>
            <p:nvPr/>
          </p:nvCxnSpPr>
          <p:spPr>
            <a:xfrm>
              <a:off x="7247400" y="764450"/>
              <a:ext cx="0" cy="5627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e 11">
            <a:extLst>
              <a:ext uri="{FF2B5EF4-FFF2-40B4-BE49-F238E27FC236}">
                <a16:creationId xmlns:a16="http://schemas.microsoft.com/office/drawing/2014/main" id="{53622029-BB05-1641-8817-8930A091F634}"/>
              </a:ext>
            </a:extLst>
          </p:cNvPr>
          <p:cNvGrpSpPr/>
          <p:nvPr/>
        </p:nvGrpSpPr>
        <p:grpSpPr>
          <a:xfrm>
            <a:off x="1984366" y="4052125"/>
            <a:ext cx="6876900" cy="2173196"/>
            <a:chOff x="2662800" y="764450"/>
            <a:chExt cx="6876900" cy="5627798"/>
          </a:xfrm>
        </p:grpSpPr>
        <p:cxnSp>
          <p:nvCxnSpPr>
            <p:cNvPr id="13" name="Connecteur droit 12">
              <a:extLst>
                <a:ext uri="{FF2B5EF4-FFF2-40B4-BE49-F238E27FC236}">
                  <a16:creationId xmlns:a16="http://schemas.microsoft.com/office/drawing/2014/main" id="{5A0CDE09-0C18-9D4F-9F59-789D09A457E3}"/>
                </a:ext>
              </a:extLst>
            </p:cNvPr>
            <p:cNvCxnSpPr>
              <a:cxnSpLocks/>
            </p:cNvCxnSpPr>
            <p:nvPr/>
          </p:nvCxnSpPr>
          <p:spPr>
            <a:xfrm>
              <a:off x="2662800" y="764450"/>
              <a:ext cx="0" cy="5627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BC885DF5-2CE7-5B4B-B6CE-F21A33D42C76}"/>
                </a:ext>
              </a:extLst>
            </p:cNvPr>
            <p:cNvCxnSpPr>
              <a:cxnSpLocks/>
            </p:cNvCxnSpPr>
            <p:nvPr/>
          </p:nvCxnSpPr>
          <p:spPr>
            <a:xfrm>
              <a:off x="4955100" y="764450"/>
              <a:ext cx="0" cy="5627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24792CFF-DB29-084C-95A1-6F979C1F3BA7}"/>
                </a:ext>
              </a:extLst>
            </p:cNvPr>
            <p:cNvCxnSpPr>
              <a:cxnSpLocks/>
            </p:cNvCxnSpPr>
            <p:nvPr/>
          </p:nvCxnSpPr>
          <p:spPr>
            <a:xfrm>
              <a:off x="7247400" y="764450"/>
              <a:ext cx="0" cy="5627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7F6EF5E0-8987-3749-B684-47953FF42784}"/>
                </a:ext>
              </a:extLst>
            </p:cNvPr>
            <p:cNvCxnSpPr>
              <a:cxnSpLocks/>
            </p:cNvCxnSpPr>
            <p:nvPr/>
          </p:nvCxnSpPr>
          <p:spPr>
            <a:xfrm>
              <a:off x="9539700" y="764450"/>
              <a:ext cx="0" cy="5627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Connecteur droit 16">
            <a:extLst>
              <a:ext uri="{FF2B5EF4-FFF2-40B4-BE49-F238E27FC236}">
                <a16:creationId xmlns:a16="http://schemas.microsoft.com/office/drawing/2014/main" id="{3C3642BF-7DCF-F847-B5FB-84377BB16670}"/>
              </a:ext>
            </a:extLst>
          </p:cNvPr>
          <p:cNvCxnSpPr>
            <a:cxnSpLocks/>
          </p:cNvCxnSpPr>
          <p:nvPr/>
        </p:nvCxnSpPr>
        <p:spPr>
          <a:xfrm flipV="1">
            <a:off x="843466" y="3876257"/>
            <a:ext cx="10306755" cy="1"/>
          </a:xfrm>
          <a:prstGeom prst="line">
            <a:avLst/>
          </a:prstGeom>
          <a:ln w="19050" cap="rnd">
            <a:solidFill>
              <a:schemeClr val="tx1"/>
            </a:solidFill>
            <a:prstDash val="sysDot"/>
            <a:round/>
            <a:headEnd type="oval" w="med" len="med"/>
          </a:ln>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1500397D-BC60-7B41-B383-310FB851E7C0}"/>
              </a:ext>
            </a:extLst>
          </p:cNvPr>
          <p:cNvSpPr/>
          <p:nvPr/>
        </p:nvSpPr>
        <p:spPr>
          <a:xfrm>
            <a:off x="783074" y="3815865"/>
            <a:ext cx="120784" cy="120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err="1">
              <a:latin typeface="Source Sans Pro" panose="020B0503030403020204" pitchFamily="34" charset="77"/>
            </a:endParaRPr>
          </a:p>
        </p:txBody>
      </p:sp>
      <p:sp>
        <p:nvSpPr>
          <p:cNvPr id="19" name="Ellipse 18">
            <a:extLst>
              <a:ext uri="{FF2B5EF4-FFF2-40B4-BE49-F238E27FC236}">
                <a16:creationId xmlns:a16="http://schemas.microsoft.com/office/drawing/2014/main" id="{D8537477-7590-6D48-AF29-32E9596C44E8}"/>
              </a:ext>
            </a:extLst>
          </p:cNvPr>
          <p:cNvSpPr/>
          <p:nvPr/>
        </p:nvSpPr>
        <p:spPr>
          <a:xfrm>
            <a:off x="1922662" y="3815865"/>
            <a:ext cx="120784" cy="120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err="1">
              <a:latin typeface="Source Sans Pro" panose="020B0503030403020204" pitchFamily="34" charset="77"/>
            </a:endParaRPr>
          </a:p>
        </p:txBody>
      </p:sp>
      <p:sp>
        <p:nvSpPr>
          <p:cNvPr id="20" name="Ellipse 19">
            <a:extLst>
              <a:ext uri="{FF2B5EF4-FFF2-40B4-BE49-F238E27FC236}">
                <a16:creationId xmlns:a16="http://schemas.microsoft.com/office/drawing/2014/main" id="{43A93E0A-23F1-2D4C-9732-27127B034C47}"/>
              </a:ext>
            </a:extLst>
          </p:cNvPr>
          <p:cNvSpPr/>
          <p:nvPr/>
        </p:nvSpPr>
        <p:spPr>
          <a:xfrm>
            <a:off x="3075898" y="3815865"/>
            <a:ext cx="120784" cy="120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err="1">
              <a:latin typeface="Source Sans Pro" panose="020B0503030403020204" pitchFamily="34" charset="77"/>
            </a:endParaRPr>
          </a:p>
        </p:txBody>
      </p:sp>
      <p:sp>
        <p:nvSpPr>
          <p:cNvPr id="21" name="Ellipse 20">
            <a:extLst>
              <a:ext uri="{FF2B5EF4-FFF2-40B4-BE49-F238E27FC236}">
                <a16:creationId xmlns:a16="http://schemas.microsoft.com/office/drawing/2014/main" id="{80BCC620-3122-B04E-AE4F-37B7EDC0A63B}"/>
              </a:ext>
            </a:extLst>
          </p:cNvPr>
          <p:cNvSpPr/>
          <p:nvPr/>
        </p:nvSpPr>
        <p:spPr>
          <a:xfrm>
            <a:off x="4201838" y="3815865"/>
            <a:ext cx="120784" cy="120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err="1">
              <a:latin typeface="Source Sans Pro" panose="020B0503030403020204" pitchFamily="34" charset="77"/>
            </a:endParaRPr>
          </a:p>
        </p:txBody>
      </p:sp>
      <p:sp>
        <p:nvSpPr>
          <p:cNvPr id="22" name="Ellipse 21">
            <a:extLst>
              <a:ext uri="{FF2B5EF4-FFF2-40B4-BE49-F238E27FC236}">
                <a16:creationId xmlns:a16="http://schemas.microsoft.com/office/drawing/2014/main" id="{CA844AB4-8E8B-B04C-9F01-2DABEC20B8CA}"/>
              </a:ext>
            </a:extLst>
          </p:cNvPr>
          <p:cNvSpPr/>
          <p:nvPr/>
        </p:nvSpPr>
        <p:spPr>
          <a:xfrm>
            <a:off x="5368722" y="3815865"/>
            <a:ext cx="120784" cy="120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err="1">
              <a:latin typeface="Source Sans Pro" panose="020B0503030403020204" pitchFamily="34" charset="77"/>
            </a:endParaRPr>
          </a:p>
        </p:txBody>
      </p:sp>
      <p:sp>
        <p:nvSpPr>
          <p:cNvPr id="23" name="Ellipse 22">
            <a:extLst>
              <a:ext uri="{FF2B5EF4-FFF2-40B4-BE49-F238E27FC236}">
                <a16:creationId xmlns:a16="http://schemas.microsoft.com/office/drawing/2014/main" id="{E7C5B11A-BE13-2040-91FA-FDF015AF1CFA}"/>
              </a:ext>
            </a:extLst>
          </p:cNvPr>
          <p:cNvSpPr/>
          <p:nvPr/>
        </p:nvSpPr>
        <p:spPr>
          <a:xfrm>
            <a:off x="6501486" y="3815865"/>
            <a:ext cx="120784" cy="120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err="1">
              <a:latin typeface="Source Sans Pro" panose="020B0503030403020204" pitchFamily="34" charset="77"/>
            </a:endParaRPr>
          </a:p>
        </p:txBody>
      </p:sp>
      <p:sp>
        <p:nvSpPr>
          <p:cNvPr id="24" name="Ellipse 23">
            <a:extLst>
              <a:ext uri="{FF2B5EF4-FFF2-40B4-BE49-F238E27FC236}">
                <a16:creationId xmlns:a16="http://schemas.microsoft.com/office/drawing/2014/main" id="{B6C89DDF-7212-3D44-AB65-BC9A0708BC4F}"/>
              </a:ext>
            </a:extLst>
          </p:cNvPr>
          <p:cNvSpPr/>
          <p:nvPr/>
        </p:nvSpPr>
        <p:spPr>
          <a:xfrm>
            <a:off x="7668369" y="3815865"/>
            <a:ext cx="120784" cy="120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err="1">
              <a:latin typeface="Source Sans Pro" panose="020B0503030403020204" pitchFamily="34" charset="77"/>
            </a:endParaRPr>
          </a:p>
        </p:txBody>
      </p:sp>
      <p:sp>
        <p:nvSpPr>
          <p:cNvPr id="25" name="Ellipse 24">
            <a:extLst>
              <a:ext uri="{FF2B5EF4-FFF2-40B4-BE49-F238E27FC236}">
                <a16:creationId xmlns:a16="http://schemas.microsoft.com/office/drawing/2014/main" id="{0E53ECD0-9045-854D-BFD9-6B3B07F0FD49}"/>
              </a:ext>
            </a:extLst>
          </p:cNvPr>
          <p:cNvSpPr/>
          <p:nvPr/>
        </p:nvSpPr>
        <p:spPr>
          <a:xfrm>
            <a:off x="8807957" y="3815865"/>
            <a:ext cx="120784" cy="120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err="1">
              <a:latin typeface="Source Sans Pro" panose="020B0503030403020204" pitchFamily="34" charset="77"/>
            </a:endParaRPr>
          </a:p>
        </p:txBody>
      </p:sp>
      <p:sp>
        <p:nvSpPr>
          <p:cNvPr id="26" name="Espace réservé du texte 11">
            <a:extLst>
              <a:ext uri="{FF2B5EF4-FFF2-40B4-BE49-F238E27FC236}">
                <a16:creationId xmlns:a16="http://schemas.microsoft.com/office/drawing/2014/main" id="{76C9A1F0-9A5A-334F-BD67-DAB3F3831BCD}"/>
              </a:ext>
            </a:extLst>
          </p:cNvPr>
          <p:cNvSpPr>
            <a:spLocks noGrp="1"/>
          </p:cNvSpPr>
          <p:nvPr>
            <p:ph type="body" sz="quarter" idx="43" hasCustomPrompt="1"/>
          </p:nvPr>
        </p:nvSpPr>
        <p:spPr>
          <a:xfrm>
            <a:off x="1080879" y="2563684"/>
            <a:ext cx="1793079" cy="421765"/>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27" name="Espace réservé du texte 11">
            <a:extLst>
              <a:ext uri="{FF2B5EF4-FFF2-40B4-BE49-F238E27FC236}">
                <a16:creationId xmlns:a16="http://schemas.microsoft.com/office/drawing/2014/main" id="{973219BC-BCC8-954E-8909-5489FA81B962}"/>
              </a:ext>
            </a:extLst>
          </p:cNvPr>
          <p:cNvSpPr>
            <a:spLocks noGrp="1"/>
          </p:cNvSpPr>
          <p:nvPr>
            <p:ph type="body" sz="quarter" idx="44"/>
          </p:nvPr>
        </p:nvSpPr>
        <p:spPr>
          <a:xfrm>
            <a:off x="1080879" y="2985667"/>
            <a:ext cx="1793079" cy="769806"/>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28" name="Espace réservé du texte 11">
            <a:extLst>
              <a:ext uri="{FF2B5EF4-FFF2-40B4-BE49-F238E27FC236}">
                <a16:creationId xmlns:a16="http://schemas.microsoft.com/office/drawing/2014/main" id="{98E45F47-07E0-834E-816F-18778D04438E}"/>
              </a:ext>
            </a:extLst>
          </p:cNvPr>
          <p:cNvSpPr>
            <a:spLocks noGrp="1"/>
          </p:cNvSpPr>
          <p:nvPr>
            <p:ph type="body" sz="quarter" idx="54" hasCustomPrompt="1"/>
          </p:nvPr>
        </p:nvSpPr>
        <p:spPr>
          <a:xfrm>
            <a:off x="1086514" y="1605833"/>
            <a:ext cx="1793079" cy="938489"/>
          </a:xfrm>
          <a:prstGeom prst="rect">
            <a:avLst/>
          </a:prstGeom>
        </p:spPr>
        <p:txBody>
          <a:bodyPr anchor="b">
            <a:noAutofit/>
          </a:bodyPr>
          <a:lstStyle>
            <a:lvl1pPr marL="0" indent="0">
              <a:lnSpc>
                <a:spcPct val="78000"/>
              </a:lnSpc>
              <a:spcAft>
                <a:spcPts val="0"/>
              </a:spcAft>
              <a:buNone/>
              <a:defRPr sz="36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29" name="Espace réservé du texte 11">
            <a:extLst>
              <a:ext uri="{FF2B5EF4-FFF2-40B4-BE49-F238E27FC236}">
                <a16:creationId xmlns:a16="http://schemas.microsoft.com/office/drawing/2014/main" id="{114CCB68-841F-1C42-A1AD-385808F98FED}"/>
              </a:ext>
            </a:extLst>
          </p:cNvPr>
          <p:cNvSpPr>
            <a:spLocks noGrp="1"/>
          </p:cNvSpPr>
          <p:nvPr>
            <p:ph type="body" sz="quarter" idx="55" hasCustomPrompt="1"/>
          </p:nvPr>
        </p:nvSpPr>
        <p:spPr>
          <a:xfrm>
            <a:off x="3374491" y="2563684"/>
            <a:ext cx="1793079" cy="421765"/>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30" name="Espace réservé du texte 11">
            <a:extLst>
              <a:ext uri="{FF2B5EF4-FFF2-40B4-BE49-F238E27FC236}">
                <a16:creationId xmlns:a16="http://schemas.microsoft.com/office/drawing/2014/main" id="{16C8C022-8B69-2A44-8617-E86C135FB39F}"/>
              </a:ext>
            </a:extLst>
          </p:cNvPr>
          <p:cNvSpPr>
            <a:spLocks noGrp="1"/>
          </p:cNvSpPr>
          <p:nvPr>
            <p:ph type="body" sz="quarter" idx="56"/>
          </p:nvPr>
        </p:nvSpPr>
        <p:spPr>
          <a:xfrm>
            <a:off x="3374491" y="2985667"/>
            <a:ext cx="1793079" cy="769806"/>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31" name="Espace réservé du texte 11">
            <a:extLst>
              <a:ext uri="{FF2B5EF4-FFF2-40B4-BE49-F238E27FC236}">
                <a16:creationId xmlns:a16="http://schemas.microsoft.com/office/drawing/2014/main" id="{168AC9FB-BDB1-CA4B-A57F-3F74614418E1}"/>
              </a:ext>
            </a:extLst>
          </p:cNvPr>
          <p:cNvSpPr>
            <a:spLocks noGrp="1"/>
          </p:cNvSpPr>
          <p:nvPr>
            <p:ph type="body" sz="quarter" idx="57" hasCustomPrompt="1"/>
          </p:nvPr>
        </p:nvSpPr>
        <p:spPr>
          <a:xfrm>
            <a:off x="3380126" y="1605833"/>
            <a:ext cx="1793079" cy="938489"/>
          </a:xfrm>
          <a:prstGeom prst="rect">
            <a:avLst/>
          </a:prstGeom>
        </p:spPr>
        <p:txBody>
          <a:bodyPr anchor="b">
            <a:noAutofit/>
          </a:bodyPr>
          <a:lstStyle>
            <a:lvl1pPr marL="0" indent="0">
              <a:lnSpc>
                <a:spcPct val="78000"/>
              </a:lnSpc>
              <a:spcAft>
                <a:spcPts val="0"/>
              </a:spcAft>
              <a:buNone/>
              <a:defRPr sz="36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33" name="Espace réservé du texte 11">
            <a:extLst>
              <a:ext uri="{FF2B5EF4-FFF2-40B4-BE49-F238E27FC236}">
                <a16:creationId xmlns:a16="http://schemas.microsoft.com/office/drawing/2014/main" id="{0034F31B-9D5F-A246-8F62-26EF26F26C6A}"/>
              </a:ext>
            </a:extLst>
          </p:cNvPr>
          <p:cNvSpPr>
            <a:spLocks noGrp="1"/>
          </p:cNvSpPr>
          <p:nvPr>
            <p:ph type="body" sz="quarter" idx="58" hasCustomPrompt="1"/>
          </p:nvPr>
        </p:nvSpPr>
        <p:spPr>
          <a:xfrm>
            <a:off x="5677293" y="2563684"/>
            <a:ext cx="1793079" cy="421765"/>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34" name="Espace réservé du texte 11">
            <a:extLst>
              <a:ext uri="{FF2B5EF4-FFF2-40B4-BE49-F238E27FC236}">
                <a16:creationId xmlns:a16="http://schemas.microsoft.com/office/drawing/2014/main" id="{A3A207EA-3134-3A4E-9D64-593FC7508846}"/>
              </a:ext>
            </a:extLst>
          </p:cNvPr>
          <p:cNvSpPr>
            <a:spLocks noGrp="1"/>
          </p:cNvSpPr>
          <p:nvPr>
            <p:ph type="body" sz="quarter" idx="59"/>
          </p:nvPr>
        </p:nvSpPr>
        <p:spPr>
          <a:xfrm>
            <a:off x="5677293" y="2985667"/>
            <a:ext cx="1793079" cy="769806"/>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35" name="Espace réservé du texte 11">
            <a:extLst>
              <a:ext uri="{FF2B5EF4-FFF2-40B4-BE49-F238E27FC236}">
                <a16:creationId xmlns:a16="http://schemas.microsoft.com/office/drawing/2014/main" id="{0D3A4445-847F-EA46-BF26-534E13FCF291}"/>
              </a:ext>
            </a:extLst>
          </p:cNvPr>
          <p:cNvSpPr>
            <a:spLocks noGrp="1"/>
          </p:cNvSpPr>
          <p:nvPr>
            <p:ph type="body" sz="quarter" idx="60" hasCustomPrompt="1"/>
          </p:nvPr>
        </p:nvSpPr>
        <p:spPr>
          <a:xfrm>
            <a:off x="5682928" y="1605833"/>
            <a:ext cx="1793079" cy="938489"/>
          </a:xfrm>
          <a:prstGeom prst="rect">
            <a:avLst/>
          </a:prstGeom>
        </p:spPr>
        <p:txBody>
          <a:bodyPr anchor="b">
            <a:noAutofit/>
          </a:bodyPr>
          <a:lstStyle>
            <a:lvl1pPr marL="0" indent="0">
              <a:lnSpc>
                <a:spcPct val="78000"/>
              </a:lnSpc>
              <a:spcAft>
                <a:spcPts val="0"/>
              </a:spcAft>
              <a:buNone/>
              <a:defRPr sz="36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36" name="Espace réservé du texte 11">
            <a:extLst>
              <a:ext uri="{FF2B5EF4-FFF2-40B4-BE49-F238E27FC236}">
                <a16:creationId xmlns:a16="http://schemas.microsoft.com/office/drawing/2014/main" id="{CE389440-DE87-EB46-B257-BF58DF842422}"/>
              </a:ext>
            </a:extLst>
          </p:cNvPr>
          <p:cNvSpPr>
            <a:spLocks noGrp="1"/>
          </p:cNvSpPr>
          <p:nvPr>
            <p:ph type="body" sz="quarter" idx="61" hasCustomPrompt="1"/>
          </p:nvPr>
        </p:nvSpPr>
        <p:spPr>
          <a:xfrm>
            <a:off x="7964726" y="2563684"/>
            <a:ext cx="1793079" cy="421765"/>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37" name="Espace réservé du texte 11">
            <a:extLst>
              <a:ext uri="{FF2B5EF4-FFF2-40B4-BE49-F238E27FC236}">
                <a16:creationId xmlns:a16="http://schemas.microsoft.com/office/drawing/2014/main" id="{2489BE33-9282-A346-B01B-F5ABE6CB33CE}"/>
              </a:ext>
            </a:extLst>
          </p:cNvPr>
          <p:cNvSpPr>
            <a:spLocks noGrp="1"/>
          </p:cNvSpPr>
          <p:nvPr>
            <p:ph type="body" sz="quarter" idx="62"/>
          </p:nvPr>
        </p:nvSpPr>
        <p:spPr>
          <a:xfrm>
            <a:off x="7964726" y="2985667"/>
            <a:ext cx="1793079" cy="769806"/>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38" name="Espace réservé du texte 11">
            <a:extLst>
              <a:ext uri="{FF2B5EF4-FFF2-40B4-BE49-F238E27FC236}">
                <a16:creationId xmlns:a16="http://schemas.microsoft.com/office/drawing/2014/main" id="{879AE8C4-67E6-B640-B3AB-CD743A2DA889}"/>
              </a:ext>
            </a:extLst>
          </p:cNvPr>
          <p:cNvSpPr>
            <a:spLocks noGrp="1"/>
          </p:cNvSpPr>
          <p:nvPr>
            <p:ph type="body" sz="quarter" idx="63" hasCustomPrompt="1"/>
          </p:nvPr>
        </p:nvSpPr>
        <p:spPr>
          <a:xfrm>
            <a:off x="7970361" y="1605833"/>
            <a:ext cx="1793079" cy="938489"/>
          </a:xfrm>
          <a:prstGeom prst="rect">
            <a:avLst/>
          </a:prstGeom>
        </p:spPr>
        <p:txBody>
          <a:bodyPr anchor="b">
            <a:noAutofit/>
          </a:bodyPr>
          <a:lstStyle>
            <a:lvl1pPr marL="0" indent="0">
              <a:lnSpc>
                <a:spcPct val="78000"/>
              </a:lnSpc>
              <a:spcAft>
                <a:spcPts val="0"/>
              </a:spcAft>
              <a:buNone/>
              <a:defRPr sz="36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39" name="Espace réservé du texte 11">
            <a:extLst>
              <a:ext uri="{FF2B5EF4-FFF2-40B4-BE49-F238E27FC236}">
                <a16:creationId xmlns:a16="http://schemas.microsoft.com/office/drawing/2014/main" id="{A491B28C-9612-B24C-8D0B-8F874867E6A4}"/>
              </a:ext>
            </a:extLst>
          </p:cNvPr>
          <p:cNvSpPr>
            <a:spLocks noGrp="1"/>
          </p:cNvSpPr>
          <p:nvPr>
            <p:ph type="body" sz="quarter" idx="64" hasCustomPrompt="1"/>
          </p:nvPr>
        </p:nvSpPr>
        <p:spPr>
          <a:xfrm>
            <a:off x="2214273" y="5038346"/>
            <a:ext cx="1793079" cy="421765"/>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40" name="Espace réservé du texte 11">
            <a:extLst>
              <a:ext uri="{FF2B5EF4-FFF2-40B4-BE49-F238E27FC236}">
                <a16:creationId xmlns:a16="http://schemas.microsoft.com/office/drawing/2014/main" id="{67D0C232-5D84-CB4E-8661-D95A443F1795}"/>
              </a:ext>
            </a:extLst>
          </p:cNvPr>
          <p:cNvSpPr>
            <a:spLocks noGrp="1"/>
          </p:cNvSpPr>
          <p:nvPr>
            <p:ph type="body" sz="quarter" idx="65"/>
          </p:nvPr>
        </p:nvSpPr>
        <p:spPr>
          <a:xfrm>
            <a:off x="2214273" y="5460329"/>
            <a:ext cx="1793079" cy="769806"/>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41" name="Espace réservé du texte 11">
            <a:extLst>
              <a:ext uri="{FF2B5EF4-FFF2-40B4-BE49-F238E27FC236}">
                <a16:creationId xmlns:a16="http://schemas.microsoft.com/office/drawing/2014/main" id="{7A0E7A3D-37AB-9049-BE5D-D0B6B4493B21}"/>
              </a:ext>
            </a:extLst>
          </p:cNvPr>
          <p:cNvSpPr>
            <a:spLocks noGrp="1"/>
          </p:cNvSpPr>
          <p:nvPr>
            <p:ph type="body" sz="quarter" idx="66" hasCustomPrompt="1"/>
          </p:nvPr>
        </p:nvSpPr>
        <p:spPr>
          <a:xfrm>
            <a:off x="2219908" y="4080495"/>
            <a:ext cx="1793079" cy="938489"/>
          </a:xfrm>
          <a:prstGeom prst="rect">
            <a:avLst/>
          </a:prstGeom>
        </p:spPr>
        <p:txBody>
          <a:bodyPr anchor="b">
            <a:noAutofit/>
          </a:bodyPr>
          <a:lstStyle>
            <a:lvl1pPr marL="0" indent="0">
              <a:lnSpc>
                <a:spcPct val="78000"/>
              </a:lnSpc>
              <a:spcAft>
                <a:spcPts val="0"/>
              </a:spcAft>
              <a:buNone/>
              <a:defRPr sz="36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42" name="Espace réservé du texte 11">
            <a:extLst>
              <a:ext uri="{FF2B5EF4-FFF2-40B4-BE49-F238E27FC236}">
                <a16:creationId xmlns:a16="http://schemas.microsoft.com/office/drawing/2014/main" id="{EBA3E567-0B13-8D43-967E-97B200FF549D}"/>
              </a:ext>
            </a:extLst>
          </p:cNvPr>
          <p:cNvSpPr>
            <a:spLocks noGrp="1"/>
          </p:cNvSpPr>
          <p:nvPr>
            <p:ph type="body" sz="quarter" idx="67" hasCustomPrompt="1"/>
          </p:nvPr>
        </p:nvSpPr>
        <p:spPr>
          <a:xfrm>
            <a:off x="4507885" y="5038346"/>
            <a:ext cx="1793079" cy="421765"/>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43" name="Espace réservé du texte 11">
            <a:extLst>
              <a:ext uri="{FF2B5EF4-FFF2-40B4-BE49-F238E27FC236}">
                <a16:creationId xmlns:a16="http://schemas.microsoft.com/office/drawing/2014/main" id="{5D956A0C-356D-8443-B728-152DF095E3F8}"/>
              </a:ext>
            </a:extLst>
          </p:cNvPr>
          <p:cNvSpPr>
            <a:spLocks noGrp="1"/>
          </p:cNvSpPr>
          <p:nvPr>
            <p:ph type="body" sz="quarter" idx="68"/>
          </p:nvPr>
        </p:nvSpPr>
        <p:spPr>
          <a:xfrm>
            <a:off x="4507885" y="5460329"/>
            <a:ext cx="1793079" cy="769806"/>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44" name="Espace réservé du texte 11">
            <a:extLst>
              <a:ext uri="{FF2B5EF4-FFF2-40B4-BE49-F238E27FC236}">
                <a16:creationId xmlns:a16="http://schemas.microsoft.com/office/drawing/2014/main" id="{2E6235BE-2217-3742-9359-4B3A9CB133FD}"/>
              </a:ext>
            </a:extLst>
          </p:cNvPr>
          <p:cNvSpPr>
            <a:spLocks noGrp="1"/>
          </p:cNvSpPr>
          <p:nvPr>
            <p:ph type="body" sz="quarter" idx="69" hasCustomPrompt="1"/>
          </p:nvPr>
        </p:nvSpPr>
        <p:spPr>
          <a:xfrm>
            <a:off x="4513520" y="4080495"/>
            <a:ext cx="1793079" cy="938489"/>
          </a:xfrm>
          <a:prstGeom prst="rect">
            <a:avLst/>
          </a:prstGeom>
        </p:spPr>
        <p:txBody>
          <a:bodyPr anchor="b">
            <a:noAutofit/>
          </a:bodyPr>
          <a:lstStyle>
            <a:lvl1pPr marL="0" indent="0">
              <a:lnSpc>
                <a:spcPct val="78000"/>
              </a:lnSpc>
              <a:spcAft>
                <a:spcPts val="0"/>
              </a:spcAft>
              <a:buNone/>
              <a:defRPr sz="36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45" name="Espace réservé du texte 11">
            <a:extLst>
              <a:ext uri="{FF2B5EF4-FFF2-40B4-BE49-F238E27FC236}">
                <a16:creationId xmlns:a16="http://schemas.microsoft.com/office/drawing/2014/main" id="{01916674-CC91-BD4D-B1C5-29FB1457947A}"/>
              </a:ext>
            </a:extLst>
          </p:cNvPr>
          <p:cNvSpPr>
            <a:spLocks noGrp="1"/>
          </p:cNvSpPr>
          <p:nvPr>
            <p:ph type="body" sz="quarter" idx="70" hasCustomPrompt="1"/>
          </p:nvPr>
        </p:nvSpPr>
        <p:spPr>
          <a:xfrm>
            <a:off x="6810687" y="5038346"/>
            <a:ext cx="1793079" cy="421765"/>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46" name="Espace réservé du texte 11">
            <a:extLst>
              <a:ext uri="{FF2B5EF4-FFF2-40B4-BE49-F238E27FC236}">
                <a16:creationId xmlns:a16="http://schemas.microsoft.com/office/drawing/2014/main" id="{E8F933B9-4D83-2E4C-AE15-A6CE020C21B3}"/>
              </a:ext>
            </a:extLst>
          </p:cNvPr>
          <p:cNvSpPr>
            <a:spLocks noGrp="1"/>
          </p:cNvSpPr>
          <p:nvPr>
            <p:ph type="body" sz="quarter" idx="71"/>
          </p:nvPr>
        </p:nvSpPr>
        <p:spPr>
          <a:xfrm>
            <a:off x="6810687" y="5460329"/>
            <a:ext cx="1793079" cy="769806"/>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47" name="Espace réservé du texte 11">
            <a:extLst>
              <a:ext uri="{FF2B5EF4-FFF2-40B4-BE49-F238E27FC236}">
                <a16:creationId xmlns:a16="http://schemas.microsoft.com/office/drawing/2014/main" id="{8FFAB80C-7615-4940-9153-D8B89D886BEC}"/>
              </a:ext>
            </a:extLst>
          </p:cNvPr>
          <p:cNvSpPr>
            <a:spLocks noGrp="1"/>
          </p:cNvSpPr>
          <p:nvPr>
            <p:ph type="body" sz="quarter" idx="72" hasCustomPrompt="1"/>
          </p:nvPr>
        </p:nvSpPr>
        <p:spPr>
          <a:xfrm>
            <a:off x="6816322" y="4080495"/>
            <a:ext cx="1793079" cy="938489"/>
          </a:xfrm>
          <a:prstGeom prst="rect">
            <a:avLst/>
          </a:prstGeom>
        </p:spPr>
        <p:txBody>
          <a:bodyPr anchor="b">
            <a:noAutofit/>
          </a:bodyPr>
          <a:lstStyle>
            <a:lvl1pPr marL="0" indent="0">
              <a:lnSpc>
                <a:spcPct val="78000"/>
              </a:lnSpc>
              <a:spcAft>
                <a:spcPts val="0"/>
              </a:spcAft>
              <a:buNone/>
              <a:defRPr sz="36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48" name="Espace réservé du texte 11">
            <a:extLst>
              <a:ext uri="{FF2B5EF4-FFF2-40B4-BE49-F238E27FC236}">
                <a16:creationId xmlns:a16="http://schemas.microsoft.com/office/drawing/2014/main" id="{8A4E1022-1A67-8242-ABC5-D84304DC2A01}"/>
              </a:ext>
            </a:extLst>
          </p:cNvPr>
          <p:cNvSpPr>
            <a:spLocks noGrp="1"/>
          </p:cNvSpPr>
          <p:nvPr>
            <p:ph type="body" sz="quarter" idx="73" hasCustomPrompt="1"/>
          </p:nvPr>
        </p:nvSpPr>
        <p:spPr>
          <a:xfrm>
            <a:off x="9098120" y="5038346"/>
            <a:ext cx="1793079" cy="421765"/>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49" name="Espace réservé du texte 11">
            <a:extLst>
              <a:ext uri="{FF2B5EF4-FFF2-40B4-BE49-F238E27FC236}">
                <a16:creationId xmlns:a16="http://schemas.microsoft.com/office/drawing/2014/main" id="{3E3EE754-5EC6-C840-8CFB-013CEB95C469}"/>
              </a:ext>
            </a:extLst>
          </p:cNvPr>
          <p:cNvSpPr>
            <a:spLocks noGrp="1"/>
          </p:cNvSpPr>
          <p:nvPr>
            <p:ph type="body" sz="quarter" idx="74"/>
          </p:nvPr>
        </p:nvSpPr>
        <p:spPr>
          <a:xfrm>
            <a:off x="9098120" y="5460329"/>
            <a:ext cx="1793079" cy="769806"/>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50" name="Espace réservé du texte 11">
            <a:extLst>
              <a:ext uri="{FF2B5EF4-FFF2-40B4-BE49-F238E27FC236}">
                <a16:creationId xmlns:a16="http://schemas.microsoft.com/office/drawing/2014/main" id="{2108E387-EA62-8D47-BA96-C06479EA6FDB}"/>
              </a:ext>
            </a:extLst>
          </p:cNvPr>
          <p:cNvSpPr>
            <a:spLocks noGrp="1"/>
          </p:cNvSpPr>
          <p:nvPr>
            <p:ph type="body" sz="quarter" idx="75" hasCustomPrompt="1"/>
          </p:nvPr>
        </p:nvSpPr>
        <p:spPr>
          <a:xfrm>
            <a:off x="9103755" y="4080495"/>
            <a:ext cx="1793079" cy="938489"/>
          </a:xfrm>
          <a:prstGeom prst="rect">
            <a:avLst/>
          </a:prstGeom>
        </p:spPr>
        <p:txBody>
          <a:bodyPr anchor="b">
            <a:noAutofit/>
          </a:bodyPr>
          <a:lstStyle>
            <a:lvl1pPr marL="0" indent="0">
              <a:lnSpc>
                <a:spcPct val="78000"/>
              </a:lnSpc>
              <a:spcAft>
                <a:spcPts val="0"/>
              </a:spcAft>
              <a:buNone/>
              <a:defRPr sz="36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51" name="Espace réservé du numéro de diapositive 3">
            <a:extLst>
              <a:ext uri="{FF2B5EF4-FFF2-40B4-BE49-F238E27FC236}">
                <a16:creationId xmlns:a16="http://schemas.microsoft.com/office/drawing/2014/main" id="{E8A3C185-4782-A44E-82B6-F1ACF4E0693D}"/>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Tree>
    <p:extLst>
      <p:ext uri="{BB962C8B-B14F-4D97-AF65-F5344CB8AC3E}">
        <p14:creationId xmlns:p14="http://schemas.microsoft.com/office/powerpoint/2010/main" val="478624512"/>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meline_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CF333-90EC-4E4A-959E-B1C568F7BDAB}"/>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4BD2C8B6-C388-B64B-AA0F-B591091182F9}"/>
              </a:ext>
            </a:extLst>
          </p:cNvPr>
          <p:cNvSpPr>
            <a:spLocks noGrp="1"/>
          </p:cNvSpPr>
          <p:nvPr>
            <p:ph type="ftr" sz="quarter" idx="10"/>
          </p:nvPr>
        </p:nvSpPr>
        <p:spPr/>
        <p:txBody>
          <a:bodyPr/>
          <a:lstStyle/>
          <a:p>
            <a:r>
              <a:rPr lang="fr-FR"/>
              <a:t>JEUX OLYMPIQUES ET PARALYMPIQUES DE PARIS 2024 | 7 JUILLET 2024</a:t>
            </a:r>
          </a:p>
        </p:txBody>
      </p:sp>
      <p:sp>
        <p:nvSpPr>
          <p:cNvPr id="5" name="Espace réservé du texte 3">
            <a:extLst>
              <a:ext uri="{FF2B5EF4-FFF2-40B4-BE49-F238E27FC236}">
                <a16:creationId xmlns:a16="http://schemas.microsoft.com/office/drawing/2014/main" id="{2058B1FF-9E61-1E45-BFED-A106BAC58A2D}"/>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
        <p:nvSpPr>
          <p:cNvPr id="6" name="Espace réservé de la date 14">
            <a:extLst>
              <a:ext uri="{FF2B5EF4-FFF2-40B4-BE49-F238E27FC236}">
                <a16:creationId xmlns:a16="http://schemas.microsoft.com/office/drawing/2014/main" id="{D9D444E3-CA77-F14A-BFF4-5C31B2CC9E75}"/>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7" name="Rectangle 6">
            <a:extLst>
              <a:ext uri="{FF2B5EF4-FFF2-40B4-BE49-F238E27FC236}">
                <a16:creationId xmlns:a16="http://schemas.microsoft.com/office/drawing/2014/main" id="{9BC772D1-B624-DE4A-8476-A30BDDBE227C}"/>
              </a:ext>
            </a:extLst>
          </p:cNvPr>
          <p:cNvSpPr/>
          <p:nvPr/>
        </p:nvSpPr>
        <p:spPr>
          <a:xfrm>
            <a:off x="0" y="3884660"/>
            <a:ext cx="12192001" cy="305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err="1">
              <a:latin typeface="Source Sans Pro" panose="020B0503030403020204" pitchFamily="34" charset="77"/>
            </a:endParaRPr>
          </a:p>
        </p:txBody>
      </p:sp>
      <p:grpSp>
        <p:nvGrpSpPr>
          <p:cNvPr id="8" name="Groupe 7">
            <a:extLst>
              <a:ext uri="{FF2B5EF4-FFF2-40B4-BE49-F238E27FC236}">
                <a16:creationId xmlns:a16="http://schemas.microsoft.com/office/drawing/2014/main" id="{F14DB88F-5D31-D243-A5A1-59456DBEFB59}"/>
              </a:ext>
            </a:extLst>
          </p:cNvPr>
          <p:cNvGrpSpPr/>
          <p:nvPr/>
        </p:nvGrpSpPr>
        <p:grpSpPr>
          <a:xfrm>
            <a:off x="645617" y="3903981"/>
            <a:ext cx="11187283" cy="247234"/>
            <a:chOff x="645596" y="3157344"/>
            <a:chExt cx="11186404" cy="543312"/>
          </a:xfrm>
        </p:grpSpPr>
        <p:cxnSp>
          <p:nvCxnSpPr>
            <p:cNvPr id="10" name="Connecteur droit 9">
              <a:extLst>
                <a:ext uri="{FF2B5EF4-FFF2-40B4-BE49-F238E27FC236}">
                  <a16:creationId xmlns:a16="http://schemas.microsoft.com/office/drawing/2014/main" id="{E1535069-5688-1D4B-AE13-7A4F803E0009}"/>
                </a:ext>
              </a:extLst>
            </p:cNvPr>
            <p:cNvCxnSpPr>
              <a:cxnSpLocks/>
            </p:cNvCxnSpPr>
            <p:nvPr/>
          </p:nvCxnSpPr>
          <p:spPr>
            <a:xfrm>
              <a:off x="11832000" y="3157344"/>
              <a:ext cx="0" cy="5433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60F823F-D2F6-CE4C-98EC-254E2508B05C}"/>
                </a:ext>
              </a:extLst>
            </p:cNvPr>
            <p:cNvCxnSpPr>
              <a:cxnSpLocks/>
            </p:cNvCxnSpPr>
            <p:nvPr/>
          </p:nvCxnSpPr>
          <p:spPr>
            <a:xfrm>
              <a:off x="1888529" y="3157344"/>
              <a:ext cx="0" cy="5433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0AA98F10-60C5-704D-8C62-C5F43F030A9C}"/>
                </a:ext>
              </a:extLst>
            </p:cNvPr>
            <p:cNvCxnSpPr>
              <a:cxnSpLocks/>
            </p:cNvCxnSpPr>
            <p:nvPr/>
          </p:nvCxnSpPr>
          <p:spPr>
            <a:xfrm>
              <a:off x="3131463" y="3157344"/>
              <a:ext cx="0" cy="5433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F93BD53C-04F2-B24D-AA91-1FB6343AD693}"/>
                </a:ext>
              </a:extLst>
            </p:cNvPr>
            <p:cNvCxnSpPr>
              <a:cxnSpLocks/>
            </p:cNvCxnSpPr>
            <p:nvPr/>
          </p:nvCxnSpPr>
          <p:spPr>
            <a:xfrm>
              <a:off x="4374396" y="3157344"/>
              <a:ext cx="0" cy="5433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A92B08A5-4482-ED43-8AE4-490A8993C396}"/>
                </a:ext>
              </a:extLst>
            </p:cNvPr>
            <p:cNvCxnSpPr>
              <a:cxnSpLocks/>
            </p:cNvCxnSpPr>
            <p:nvPr/>
          </p:nvCxnSpPr>
          <p:spPr>
            <a:xfrm>
              <a:off x="5617329" y="3157344"/>
              <a:ext cx="0" cy="5433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E91DD70E-1A26-B246-A807-B26FE45CC923}"/>
                </a:ext>
              </a:extLst>
            </p:cNvPr>
            <p:cNvCxnSpPr>
              <a:cxnSpLocks/>
            </p:cNvCxnSpPr>
            <p:nvPr/>
          </p:nvCxnSpPr>
          <p:spPr>
            <a:xfrm>
              <a:off x="6860263" y="3157344"/>
              <a:ext cx="0" cy="5433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5A95193F-6270-D94D-AE1F-E6FE48E6BAF6}"/>
                </a:ext>
              </a:extLst>
            </p:cNvPr>
            <p:cNvCxnSpPr>
              <a:cxnSpLocks/>
            </p:cNvCxnSpPr>
            <p:nvPr/>
          </p:nvCxnSpPr>
          <p:spPr>
            <a:xfrm>
              <a:off x="8103196" y="3157344"/>
              <a:ext cx="0" cy="5433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0335F83-5B10-8546-9812-0E417731C85D}"/>
                </a:ext>
              </a:extLst>
            </p:cNvPr>
            <p:cNvCxnSpPr>
              <a:cxnSpLocks/>
            </p:cNvCxnSpPr>
            <p:nvPr/>
          </p:nvCxnSpPr>
          <p:spPr>
            <a:xfrm>
              <a:off x="9346129" y="3157344"/>
              <a:ext cx="0" cy="5433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069B00FF-A709-734E-88BF-07B176CBE661}"/>
                </a:ext>
              </a:extLst>
            </p:cNvPr>
            <p:cNvCxnSpPr>
              <a:cxnSpLocks/>
            </p:cNvCxnSpPr>
            <p:nvPr/>
          </p:nvCxnSpPr>
          <p:spPr>
            <a:xfrm>
              <a:off x="10589063" y="3157344"/>
              <a:ext cx="0" cy="5433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E0409BF3-5B3D-2941-800E-5DC8296D00C6}"/>
                </a:ext>
              </a:extLst>
            </p:cNvPr>
            <p:cNvCxnSpPr>
              <a:cxnSpLocks/>
            </p:cNvCxnSpPr>
            <p:nvPr/>
          </p:nvCxnSpPr>
          <p:spPr>
            <a:xfrm>
              <a:off x="645596" y="3157344"/>
              <a:ext cx="0" cy="5433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Espace réservé du texte 11">
            <a:extLst>
              <a:ext uri="{FF2B5EF4-FFF2-40B4-BE49-F238E27FC236}">
                <a16:creationId xmlns:a16="http://schemas.microsoft.com/office/drawing/2014/main" id="{BE252CE1-1F95-EE47-8B6A-5AE91C30B736}"/>
              </a:ext>
            </a:extLst>
          </p:cNvPr>
          <p:cNvSpPr>
            <a:spLocks noGrp="1"/>
          </p:cNvSpPr>
          <p:nvPr>
            <p:ph type="body" sz="quarter" idx="55" hasCustomPrompt="1"/>
          </p:nvPr>
        </p:nvSpPr>
        <p:spPr>
          <a:xfrm>
            <a:off x="2019808" y="1949317"/>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20" name="Espace réservé du texte 11">
            <a:extLst>
              <a:ext uri="{FF2B5EF4-FFF2-40B4-BE49-F238E27FC236}">
                <a16:creationId xmlns:a16="http://schemas.microsoft.com/office/drawing/2014/main" id="{3DC24312-0A1F-3849-962F-1CDD229E448B}"/>
              </a:ext>
            </a:extLst>
          </p:cNvPr>
          <p:cNvSpPr>
            <a:spLocks noGrp="1"/>
          </p:cNvSpPr>
          <p:nvPr>
            <p:ph type="body" sz="quarter" idx="56"/>
          </p:nvPr>
        </p:nvSpPr>
        <p:spPr>
          <a:xfrm>
            <a:off x="2019808" y="2468778"/>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21" name="Espace réservé du texte 11">
            <a:extLst>
              <a:ext uri="{FF2B5EF4-FFF2-40B4-BE49-F238E27FC236}">
                <a16:creationId xmlns:a16="http://schemas.microsoft.com/office/drawing/2014/main" id="{A3E70506-7582-E345-AD2C-3F323ABC99A8}"/>
              </a:ext>
            </a:extLst>
          </p:cNvPr>
          <p:cNvSpPr>
            <a:spLocks noGrp="1"/>
          </p:cNvSpPr>
          <p:nvPr>
            <p:ph type="body" sz="quarter" idx="57" hasCustomPrompt="1"/>
          </p:nvPr>
        </p:nvSpPr>
        <p:spPr>
          <a:xfrm>
            <a:off x="7126065" y="1949317"/>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22" name="Espace réservé du texte 11">
            <a:extLst>
              <a:ext uri="{FF2B5EF4-FFF2-40B4-BE49-F238E27FC236}">
                <a16:creationId xmlns:a16="http://schemas.microsoft.com/office/drawing/2014/main" id="{E5F551AE-0054-4A4B-A643-A1CAE7B41C05}"/>
              </a:ext>
            </a:extLst>
          </p:cNvPr>
          <p:cNvSpPr>
            <a:spLocks noGrp="1"/>
          </p:cNvSpPr>
          <p:nvPr>
            <p:ph type="body" sz="quarter" idx="58"/>
          </p:nvPr>
        </p:nvSpPr>
        <p:spPr>
          <a:xfrm>
            <a:off x="7126065" y="2468778"/>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23" name="Espace réservé du texte 11">
            <a:extLst>
              <a:ext uri="{FF2B5EF4-FFF2-40B4-BE49-F238E27FC236}">
                <a16:creationId xmlns:a16="http://schemas.microsoft.com/office/drawing/2014/main" id="{0E9D2703-B3BB-B64A-ABEE-BD2CE1E627AB}"/>
              </a:ext>
            </a:extLst>
          </p:cNvPr>
          <p:cNvSpPr>
            <a:spLocks noGrp="1"/>
          </p:cNvSpPr>
          <p:nvPr>
            <p:ph type="body" sz="quarter" idx="59" hasCustomPrompt="1"/>
          </p:nvPr>
        </p:nvSpPr>
        <p:spPr>
          <a:xfrm>
            <a:off x="9653508" y="1949317"/>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24" name="Espace réservé du texte 11">
            <a:extLst>
              <a:ext uri="{FF2B5EF4-FFF2-40B4-BE49-F238E27FC236}">
                <a16:creationId xmlns:a16="http://schemas.microsoft.com/office/drawing/2014/main" id="{A491C22F-02B1-604E-B0DD-F30EB524781D}"/>
              </a:ext>
            </a:extLst>
          </p:cNvPr>
          <p:cNvSpPr>
            <a:spLocks noGrp="1"/>
          </p:cNvSpPr>
          <p:nvPr>
            <p:ph type="body" sz="quarter" idx="60"/>
          </p:nvPr>
        </p:nvSpPr>
        <p:spPr>
          <a:xfrm>
            <a:off x="9653508" y="2468778"/>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25" name="Espace réservé du texte 11">
            <a:extLst>
              <a:ext uri="{FF2B5EF4-FFF2-40B4-BE49-F238E27FC236}">
                <a16:creationId xmlns:a16="http://schemas.microsoft.com/office/drawing/2014/main" id="{18011A93-DE71-4346-8141-36EC66EA8215}"/>
              </a:ext>
            </a:extLst>
          </p:cNvPr>
          <p:cNvSpPr>
            <a:spLocks noGrp="1"/>
          </p:cNvSpPr>
          <p:nvPr>
            <p:ph type="body" sz="quarter" idx="63" hasCustomPrompt="1"/>
          </p:nvPr>
        </p:nvSpPr>
        <p:spPr>
          <a:xfrm>
            <a:off x="3304079" y="4546461"/>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26" name="Espace réservé du texte 11">
            <a:extLst>
              <a:ext uri="{FF2B5EF4-FFF2-40B4-BE49-F238E27FC236}">
                <a16:creationId xmlns:a16="http://schemas.microsoft.com/office/drawing/2014/main" id="{1F9DC6CB-FC60-6D4D-9232-07786816255D}"/>
              </a:ext>
            </a:extLst>
          </p:cNvPr>
          <p:cNvSpPr>
            <a:spLocks noGrp="1"/>
          </p:cNvSpPr>
          <p:nvPr>
            <p:ph type="body" sz="quarter" idx="64"/>
          </p:nvPr>
        </p:nvSpPr>
        <p:spPr>
          <a:xfrm>
            <a:off x="3304079" y="5065922"/>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27" name="Espace réservé du texte 11">
            <a:extLst>
              <a:ext uri="{FF2B5EF4-FFF2-40B4-BE49-F238E27FC236}">
                <a16:creationId xmlns:a16="http://schemas.microsoft.com/office/drawing/2014/main" id="{4C666A58-7DBC-FA44-8C8E-633812E4DD77}"/>
              </a:ext>
            </a:extLst>
          </p:cNvPr>
          <p:cNvSpPr>
            <a:spLocks noGrp="1"/>
          </p:cNvSpPr>
          <p:nvPr>
            <p:ph type="body" sz="quarter" idx="65" hasCustomPrompt="1"/>
          </p:nvPr>
        </p:nvSpPr>
        <p:spPr>
          <a:xfrm>
            <a:off x="5872619" y="4546461"/>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28" name="Espace réservé du texte 11">
            <a:extLst>
              <a:ext uri="{FF2B5EF4-FFF2-40B4-BE49-F238E27FC236}">
                <a16:creationId xmlns:a16="http://schemas.microsoft.com/office/drawing/2014/main" id="{53D81041-2AB1-EB4E-B7A7-AE930E234669}"/>
              </a:ext>
            </a:extLst>
          </p:cNvPr>
          <p:cNvSpPr>
            <a:spLocks noGrp="1"/>
          </p:cNvSpPr>
          <p:nvPr>
            <p:ph type="body" sz="quarter" idx="66"/>
          </p:nvPr>
        </p:nvSpPr>
        <p:spPr>
          <a:xfrm>
            <a:off x="5872619" y="5065921"/>
            <a:ext cx="1793079" cy="1079999"/>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29" name="Espace réservé du texte 11">
            <a:extLst>
              <a:ext uri="{FF2B5EF4-FFF2-40B4-BE49-F238E27FC236}">
                <a16:creationId xmlns:a16="http://schemas.microsoft.com/office/drawing/2014/main" id="{6DD3A39F-911C-5542-AA97-AACF5D33E9A6}"/>
              </a:ext>
            </a:extLst>
          </p:cNvPr>
          <p:cNvSpPr>
            <a:spLocks noGrp="1"/>
          </p:cNvSpPr>
          <p:nvPr>
            <p:ph type="body" sz="quarter" idx="67" hasCustomPrompt="1"/>
          </p:nvPr>
        </p:nvSpPr>
        <p:spPr>
          <a:xfrm>
            <a:off x="8410335" y="4546461"/>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30" name="Espace réservé du texte 11">
            <a:extLst>
              <a:ext uri="{FF2B5EF4-FFF2-40B4-BE49-F238E27FC236}">
                <a16:creationId xmlns:a16="http://schemas.microsoft.com/office/drawing/2014/main" id="{7B1E4E51-99B6-F44B-AD11-CFFFA637A994}"/>
              </a:ext>
            </a:extLst>
          </p:cNvPr>
          <p:cNvSpPr>
            <a:spLocks noGrp="1"/>
          </p:cNvSpPr>
          <p:nvPr>
            <p:ph type="body" sz="quarter" idx="68"/>
          </p:nvPr>
        </p:nvSpPr>
        <p:spPr>
          <a:xfrm>
            <a:off x="8410335" y="5065922"/>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31" name="Espace réservé du texte 11">
            <a:extLst>
              <a:ext uri="{FF2B5EF4-FFF2-40B4-BE49-F238E27FC236}">
                <a16:creationId xmlns:a16="http://schemas.microsoft.com/office/drawing/2014/main" id="{207B9924-62D1-3647-A1A8-08C760242CCD}"/>
              </a:ext>
            </a:extLst>
          </p:cNvPr>
          <p:cNvSpPr>
            <a:spLocks noGrp="1"/>
          </p:cNvSpPr>
          <p:nvPr>
            <p:ph type="body" sz="quarter" idx="70" hasCustomPrompt="1"/>
          </p:nvPr>
        </p:nvSpPr>
        <p:spPr>
          <a:xfrm>
            <a:off x="4527444" y="1949317"/>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32" name="Espace réservé du texte 11">
            <a:extLst>
              <a:ext uri="{FF2B5EF4-FFF2-40B4-BE49-F238E27FC236}">
                <a16:creationId xmlns:a16="http://schemas.microsoft.com/office/drawing/2014/main" id="{B067D429-2981-464D-9B57-8E84FE73B0D7}"/>
              </a:ext>
            </a:extLst>
          </p:cNvPr>
          <p:cNvSpPr>
            <a:spLocks noGrp="1"/>
          </p:cNvSpPr>
          <p:nvPr>
            <p:ph type="body" sz="quarter" idx="71"/>
          </p:nvPr>
        </p:nvSpPr>
        <p:spPr>
          <a:xfrm>
            <a:off x="4527444" y="2468778"/>
            <a:ext cx="1793079" cy="1078698"/>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33" name="Espace réservé du texte 11">
            <a:extLst>
              <a:ext uri="{FF2B5EF4-FFF2-40B4-BE49-F238E27FC236}">
                <a16:creationId xmlns:a16="http://schemas.microsoft.com/office/drawing/2014/main" id="{A5EAD38F-59C9-1D42-9D02-86A336A320E7}"/>
              </a:ext>
            </a:extLst>
          </p:cNvPr>
          <p:cNvSpPr>
            <a:spLocks noGrp="1"/>
          </p:cNvSpPr>
          <p:nvPr>
            <p:ph type="body" sz="quarter" idx="72" hasCustomPrompt="1"/>
          </p:nvPr>
        </p:nvSpPr>
        <p:spPr>
          <a:xfrm>
            <a:off x="766363" y="4546461"/>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34" name="Espace réservé du texte 11">
            <a:extLst>
              <a:ext uri="{FF2B5EF4-FFF2-40B4-BE49-F238E27FC236}">
                <a16:creationId xmlns:a16="http://schemas.microsoft.com/office/drawing/2014/main" id="{EA9DB0F2-61AF-EF4E-A21B-391C55656D1E}"/>
              </a:ext>
            </a:extLst>
          </p:cNvPr>
          <p:cNvSpPr>
            <a:spLocks noGrp="1"/>
          </p:cNvSpPr>
          <p:nvPr>
            <p:ph type="body" sz="quarter" idx="73"/>
          </p:nvPr>
        </p:nvSpPr>
        <p:spPr>
          <a:xfrm>
            <a:off x="766363" y="5065922"/>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37" name="Espace réservé du numéro de diapositive 3">
            <a:extLst>
              <a:ext uri="{FF2B5EF4-FFF2-40B4-BE49-F238E27FC236}">
                <a16:creationId xmlns:a16="http://schemas.microsoft.com/office/drawing/2014/main" id="{A47D6222-4106-5B4F-A4C1-1C1192242CF6}"/>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Tree>
    <p:extLst>
      <p:ext uri="{BB962C8B-B14F-4D97-AF65-F5344CB8AC3E}">
        <p14:creationId xmlns:p14="http://schemas.microsoft.com/office/powerpoint/2010/main" val="166114604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meline noir_1">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690DA7C-16AC-CA44-8A7A-DB23B8BA867C}"/>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178D5769-9256-2144-AFF6-8B1D21B3B92F}"/>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6" name="Espace réservé de la date 14">
            <a:extLst>
              <a:ext uri="{FF2B5EF4-FFF2-40B4-BE49-F238E27FC236}">
                <a16:creationId xmlns:a16="http://schemas.microsoft.com/office/drawing/2014/main" id="{5DC60659-8032-3A46-881E-6F2AE3E4F17F}"/>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7" name="Espace réservé du texte 18">
            <a:extLst>
              <a:ext uri="{FF2B5EF4-FFF2-40B4-BE49-F238E27FC236}">
                <a16:creationId xmlns:a16="http://schemas.microsoft.com/office/drawing/2014/main" id="{2C7C3B86-8920-6B4A-898D-61CDC2EE968E}"/>
              </a:ext>
            </a:extLst>
          </p:cNvPr>
          <p:cNvSpPr>
            <a:spLocks noGrp="1"/>
          </p:cNvSpPr>
          <p:nvPr>
            <p:ph type="body" sz="quarter" idx="27" hasCustomPrompt="1"/>
          </p:nvPr>
        </p:nvSpPr>
        <p:spPr>
          <a:xfrm>
            <a:off x="863822" y="3901478"/>
            <a:ext cx="1844845" cy="305437"/>
          </a:xfrm>
          <a:prstGeom prst="rect">
            <a:avLst/>
          </a:prstGeom>
          <a:solidFill>
            <a:schemeClr val="accent2"/>
          </a:solidFill>
        </p:spPr>
        <p:txBody>
          <a:bodyPr lIns="72000" rIns="72000" anchor="ctr">
            <a:normAutofit/>
          </a:bodyPr>
          <a:lstStyle>
            <a:lvl1pPr algn="ctr">
              <a:defRPr lang="fr-FR" sz="11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8" name="Espace réservé du texte 18">
            <a:extLst>
              <a:ext uri="{FF2B5EF4-FFF2-40B4-BE49-F238E27FC236}">
                <a16:creationId xmlns:a16="http://schemas.microsoft.com/office/drawing/2014/main" id="{576DA077-AA46-334D-BFA3-2256E63E09A4}"/>
              </a:ext>
            </a:extLst>
          </p:cNvPr>
          <p:cNvSpPr>
            <a:spLocks noGrp="1"/>
          </p:cNvSpPr>
          <p:nvPr>
            <p:ph type="body" sz="quarter" idx="28" hasCustomPrompt="1"/>
          </p:nvPr>
        </p:nvSpPr>
        <p:spPr>
          <a:xfrm>
            <a:off x="2708666" y="3901478"/>
            <a:ext cx="1844845" cy="305437"/>
          </a:xfrm>
          <a:prstGeom prst="rect">
            <a:avLst/>
          </a:prstGeom>
          <a:solidFill>
            <a:schemeClr val="accent3"/>
          </a:solidFill>
        </p:spPr>
        <p:txBody>
          <a:bodyPr lIns="72000" rIns="72000" anchor="ctr">
            <a:normAutofit/>
          </a:bodyPr>
          <a:lstStyle>
            <a:lvl1pPr algn="ctr">
              <a:defRPr lang="fr-FR" sz="11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9" name="Espace réservé du texte 18">
            <a:extLst>
              <a:ext uri="{FF2B5EF4-FFF2-40B4-BE49-F238E27FC236}">
                <a16:creationId xmlns:a16="http://schemas.microsoft.com/office/drawing/2014/main" id="{00F44084-028F-E94B-BF1E-94029CCC911F}"/>
              </a:ext>
            </a:extLst>
          </p:cNvPr>
          <p:cNvSpPr>
            <a:spLocks noGrp="1"/>
          </p:cNvSpPr>
          <p:nvPr>
            <p:ph type="body" sz="quarter" idx="29" hasCustomPrompt="1"/>
          </p:nvPr>
        </p:nvSpPr>
        <p:spPr>
          <a:xfrm>
            <a:off x="4553511" y="3901478"/>
            <a:ext cx="1844845" cy="305437"/>
          </a:xfrm>
          <a:prstGeom prst="rect">
            <a:avLst/>
          </a:prstGeom>
          <a:solidFill>
            <a:schemeClr val="bg2"/>
          </a:solidFill>
        </p:spPr>
        <p:txBody>
          <a:bodyPr lIns="72000" rIns="72000" anchor="ctr">
            <a:normAutofit/>
          </a:bodyPr>
          <a:lstStyle>
            <a:lvl1pPr algn="ctr">
              <a:defRPr lang="fr-FR" sz="11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0" name="Espace réservé du texte 18">
            <a:extLst>
              <a:ext uri="{FF2B5EF4-FFF2-40B4-BE49-F238E27FC236}">
                <a16:creationId xmlns:a16="http://schemas.microsoft.com/office/drawing/2014/main" id="{C1B2B137-6787-A149-8755-02EE36992A1A}"/>
              </a:ext>
            </a:extLst>
          </p:cNvPr>
          <p:cNvSpPr>
            <a:spLocks noGrp="1"/>
          </p:cNvSpPr>
          <p:nvPr>
            <p:ph type="body" sz="quarter" idx="30" hasCustomPrompt="1"/>
          </p:nvPr>
        </p:nvSpPr>
        <p:spPr>
          <a:xfrm>
            <a:off x="6398355" y="3901478"/>
            <a:ext cx="1844845" cy="305437"/>
          </a:xfrm>
          <a:prstGeom prst="rect">
            <a:avLst/>
          </a:prstGeom>
          <a:solidFill>
            <a:schemeClr val="accent2"/>
          </a:solidFill>
        </p:spPr>
        <p:txBody>
          <a:bodyPr lIns="72000" rIns="72000" anchor="ctr">
            <a:normAutofit/>
          </a:bodyPr>
          <a:lstStyle>
            <a:lvl1pPr algn="ctr">
              <a:defRPr lang="fr-FR" sz="11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1" name="Espace réservé du texte 18">
            <a:extLst>
              <a:ext uri="{FF2B5EF4-FFF2-40B4-BE49-F238E27FC236}">
                <a16:creationId xmlns:a16="http://schemas.microsoft.com/office/drawing/2014/main" id="{033BEC90-D85F-0342-9EBB-6167F9C72E1F}"/>
              </a:ext>
            </a:extLst>
          </p:cNvPr>
          <p:cNvSpPr>
            <a:spLocks noGrp="1"/>
          </p:cNvSpPr>
          <p:nvPr>
            <p:ph type="body" sz="quarter" idx="31" hasCustomPrompt="1"/>
          </p:nvPr>
        </p:nvSpPr>
        <p:spPr>
          <a:xfrm>
            <a:off x="8243199" y="3901478"/>
            <a:ext cx="1844845" cy="305437"/>
          </a:xfrm>
          <a:prstGeom prst="rect">
            <a:avLst/>
          </a:prstGeom>
          <a:solidFill>
            <a:schemeClr val="accent3"/>
          </a:solidFill>
        </p:spPr>
        <p:txBody>
          <a:bodyPr lIns="72000" rIns="72000" anchor="ctr">
            <a:normAutofit/>
          </a:bodyPr>
          <a:lstStyle>
            <a:lvl1pPr algn="ctr">
              <a:defRPr lang="fr-FR" sz="11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2" name="Espace réservé du texte 18">
            <a:extLst>
              <a:ext uri="{FF2B5EF4-FFF2-40B4-BE49-F238E27FC236}">
                <a16:creationId xmlns:a16="http://schemas.microsoft.com/office/drawing/2014/main" id="{F74B06DE-DF6B-F14D-AD1D-756DD1C10541}"/>
              </a:ext>
            </a:extLst>
          </p:cNvPr>
          <p:cNvSpPr>
            <a:spLocks noGrp="1"/>
          </p:cNvSpPr>
          <p:nvPr>
            <p:ph type="body" sz="quarter" idx="32" hasCustomPrompt="1"/>
          </p:nvPr>
        </p:nvSpPr>
        <p:spPr>
          <a:xfrm>
            <a:off x="10088044" y="3901478"/>
            <a:ext cx="1844845" cy="305437"/>
          </a:xfrm>
          <a:prstGeom prst="rect">
            <a:avLst/>
          </a:prstGeom>
          <a:solidFill>
            <a:schemeClr val="bg2"/>
          </a:solidFill>
        </p:spPr>
        <p:txBody>
          <a:bodyPr lIns="72000" rIns="72000" anchor="ctr">
            <a:normAutofit/>
          </a:bodyPr>
          <a:lstStyle>
            <a:lvl1pPr algn="ctr">
              <a:defRPr lang="fr-FR" sz="11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3" name="Espace réservé du texte 16">
            <a:extLst>
              <a:ext uri="{FF2B5EF4-FFF2-40B4-BE49-F238E27FC236}">
                <a16:creationId xmlns:a16="http://schemas.microsoft.com/office/drawing/2014/main" id="{3F561549-A1AE-2D42-A839-ECED82C4EF52}"/>
              </a:ext>
            </a:extLst>
          </p:cNvPr>
          <p:cNvSpPr>
            <a:spLocks noGrp="1"/>
          </p:cNvSpPr>
          <p:nvPr>
            <p:ph type="body" sz="quarter" idx="12" hasCustomPrompt="1"/>
          </p:nvPr>
        </p:nvSpPr>
        <p:spPr>
          <a:xfrm>
            <a:off x="560477" y="1657587"/>
            <a:ext cx="602067" cy="602446"/>
          </a:xfrm>
          <a:prstGeom prst="ellipse">
            <a:avLst/>
          </a:prstGeom>
          <a:solidFill>
            <a:schemeClr val="accent2"/>
          </a:solidFill>
        </p:spPr>
        <p:txBody>
          <a:bodyPr anchor="ctr">
            <a:normAutofit/>
          </a:bodyPr>
          <a:lstStyle>
            <a:lvl1pPr algn="ctr">
              <a:defRPr sz="11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4" name="Espace réservé du texte 18">
            <a:extLst>
              <a:ext uri="{FF2B5EF4-FFF2-40B4-BE49-F238E27FC236}">
                <a16:creationId xmlns:a16="http://schemas.microsoft.com/office/drawing/2014/main" id="{B242A732-AD1B-974C-98F1-A29B0738779F}"/>
              </a:ext>
            </a:extLst>
          </p:cNvPr>
          <p:cNvSpPr>
            <a:spLocks noGrp="1"/>
          </p:cNvSpPr>
          <p:nvPr>
            <p:ph type="body" sz="quarter" idx="24" hasCustomPrompt="1"/>
          </p:nvPr>
        </p:nvSpPr>
        <p:spPr>
          <a:xfrm>
            <a:off x="996642" y="2415951"/>
            <a:ext cx="1570003" cy="305437"/>
          </a:xfrm>
          <a:prstGeom prst="rect">
            <a:avLst/>
          </a:prstGeom>
        </p:spPr>
        <p:txBody>
          <a:bodyPr/>
          <a:lstStyle>
            <a:lvl1pPr>
              <a:defRPr lang="fr-FR" sz="1600" b="1" kern="1200" cap="all" baseline="0" dirty="0">
                <a:solidFill>
                  <a:schemeClr val="bg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5" name="Espace réservé du texte 21">
            <a:extLst>
              <a:ext uri="{FF2B5EF4-FFF2-40B4-BE49-F238E27FC236}">
                <a16:creationId xmlns:a16="http://schemas.microsoft.com/office/drawing/2014/main" id="{BC92E3CE-39CD-1E46-BA0B-C9A7B8CF9CAF}"/>
              </a:ext>
            </a:extLst>
          </p:cNvPr>
          <p:cNvSpPr>
            <a:spLocks noGrp="1"/>
          </p:cNvSpPr>
          <p:nvPr>
            <p:ph type="body" sz="quarter" idx="26"/>
          </p:nvPr>
        </p:nvSpPr>
        <p:spPr>
          <a:xfrm>
            <a:off x="996641" y="2784888"/>
            <a:ext cx="1569999" cy="744292"/>
          </a:xfrm>
          <a:prstGeom prst="rect">
            <a:avLst/>
          </a:prstGeom>
        </p:spPr>
        <p:txBody>
          <a:bodyPr anchor="t">
            <a:normAutofit/>
          </a:bodyPr>
          <a:lstStyle>
            <a:lvl1pPr>
              <a:defRPr sz="12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cxnSp>
        <p:nvCxnSpPr>
          <p:cNvPr id="16" name="Connecteur droit 15">
            <a:extLst>
              <a:ext uri="{FF2B5EF4-FFF2-40B4-BE49-F238E27FC236}">
                <a16:creationId xmlns:a16="http://schemas.microsoft.com/office/drawing/2014/main" id="{E3D9F1E1-1E6C-484E-8F1F-9A7258B12498}"/>
              </a:ext>
            </a:extLst>
          </p:cNvPr>
          <p:cNvCxnSpPr>
            <a:cxnSpLocks/>
          </p:cNvCxnSpPr>
          <p:nvPr/>
        </p:nvCxnSpPr>
        <p:spPr>
          <a:xfrm>
            <a:off x="861511" y="2411066"/>
            <a:ext cx="0" cy="12885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a:extLst>
              <a:ext uri="{FF2B5EF4-FFF2-40B4-BE49-F238E27FC236}">
                <a16:creationId xmlns:a16="http://schemas.microsoft.com/office/drawing/2014/main" id="{5FFF2076-4735-E345-8CFF-690531199895}"/>
              </a:ext>
            </a:extLst>
          </p:cNvPr>
          <p:cNvSpPr>
            <a:spLocks noGrp="1"/>
          </p:cNvSpPr>
          <p:nvPr>
            <p:ph type="body" sz="quarter" idx="33" hasCustomPrompt="1"/>
          </p:nvPr>
        </p:nvSpPr>
        <p:spPr>
          <a:xfrm>
            <a:off x="9788005" y="5832685"/>
            <a:ext cx="602067" cy="602446"/>
          </a:xfrm>
          <a:prstGeom prst="ellipse">
            <a:avLst/>
          </a:prstGeom>
          <a:solidFill>
            <a:schemeClr val="bg2"/>
          </a:solidFill>
        </p:spPr>
        <p:txBody>
          <a:bodyPr anchor="ctr">
            <a:normAutofit/>
          </a:bodyPr>
          <a:lstStyle>
            <a:lvl1pPr algn="ctr">
              <a:defRPr sz="11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cxnSp>
        <p:nvCxnSpPr>
          <p:cNvPr id="18" name="Connecteur droit 17">
            <a:extLst>
              <a:ext uri="{FF2B5EF4-FFF2-40B4-BE49-F238E27FC236}">
                <a16:creationId xmlns:a16="http://schemas.microsoft.com/office/drawing/2014/main" id="{611BC915-338D-7B4E-8587-B0F38E6DA7FC}"/>
              </a:ext>
            </a:extLst>
          </p:cNvPr>
          <p:cNvCxnSpPr>
            <a:cxnSpLocks/>
          </p:cNvCxnSpPr>
          <p:nvPr/>
        </p:nvCxnSpPr>
        <p:spPr>
          <a:xfrm>
            <a:off x="10089039" y="4390259"/>
            <a:ext cx="0" cy="12885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Espace réservé du texte 18">
            <a:extLst>
              <a:ext uri="{FF2B5EF4-FFF2-40B4-BE49-F238E27FC236}">
                <a16:creationId xmlns:a16="http://schemas.microsoft.com/office/drawing/2014/main" id="{44FE8436-F4C6-0B43-9C4E-819FF31EDC70}"/>
              </a:ext>
            </a:extLst>
          </p:cNvPr>
          <p:cNvSpPr>
            <a:spLocks noGrp="1"/>
          </p:cNvSpPr>
          <p:nvPr>
            <p:ph type="body" sz="quarter" idx="34" hasCustomPrompt="1"/>
          </p:nvPr>
        </p:nvSpPr>
        <p:spPr>
          <a:xfrm>
            <a:off x="10224170" y="4704237"/>
            <a:ext cx="1570001" cy="305437"/>
          </a:xfrm>
          <a:prstGeom prst="rect">
            <a:avLst/>
          </a:prstGeom>
        </p:spPr>
        <p:txBody>
          <a:bodyPr/>
          <a:lstStyle>
            <a:lvl1pPr>
              <a:defRPr lang="fr-FR" sz="1600" b="1" kern="1200" cap="all" baseline="0" dirty="0">
                <a:solidFill>
                  <a:schemeClr val="bg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0" name="Espace réservé du texte 21">
            <a:extLst>
              <a:ext uri="{FF2B5EF4-FFF2-40B4-BE49-F238E27FC236}">
                <a16:creationId xmlns:a16="http://schemas.microsoft.com/office/drawing/2014/main" id="{93169532-FD05-8D44-B3D1-B9B587D969A5}"/>
              </a:ext>
            </a:extLst>
          </p:cNvPr>
          <p:cNvSpPr>
            <a:spLocks noGrp="1"/>
          </p:cNvSpPr>
          <p:nvPr>
            <p:ph type="body" sz="quarter" idx="35"/>
          </p:nvPr>
        </p:nvSpPr>
        <p:spPr>
          <a:xfrm>
            <a:off x="10224170" y="5073174"/>
            <a:ext cx="1569997" cy="744292"/>
          </a:xfrm>
          <a:prstGeom prst="rect">
            <a:avLst/>
          </a:prstGeom>
        </p:spPr>
        <p:txBody>
          <a:bodyPr anchor="t">
            <a:normAutofit/>
          </a:bodyPr>
          <a:lstStyle>
            <a:lvl1pPr>
              <a:defRPr sz="12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1" name="Espace réservé du texte 16">
            <a:extLst>
              <a:ext uri="{FF2B5EF4-FFF2-40B4-BE49-F238E27FC236}">
                <a16:creationId xmlns:a16="http://schemas.microsoft.com/office/drawing/2014/main" id="{1D711BE7-8FB2-E241-A8F4-565B8A90BD9D}"/>
              </a:ext>
            </a:extLst>
          </p:cNvPr>
          <p:cNvSpPr>
            <a:spLocks noGrp="1"/>
          </p:cNvSpPr>
          <p:nvPr>
            <p:ph type="body" sz="quarter" idx="39" hasCustomPrompt="1"/>
          </p:nvPr>
        </p:nvSpPr>
        <p:spPr>
          <a:xfrm>
            <a:off x="4254161" y="1657587"/>
            <a:ext cx="602067" cy="602446"/>
          </a:xfrm>
          <a:prstGeom prst="ellipse">
            <a:avLst/>
          </a:prstGeom>
          <a:solidFill>
            <a:schemeClr val="bg2"/>
          </a:solidFill>
        </p:spPr>
        <p:txBody>
          <a:bodyPr anchor="ctr">
            <a:normAutofit/>
          </a:bodyPr>
          <a:lstStyle>
            <a:lvl1pPr algn="ctr">
              <a:defRPr sz="11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22" name="Espace réservé du texte 18">
            <a:extLst>
              <a:ext uri="{FF2B5EF4-FFF2-40B4-BE49-F238E27FC236}">
                <a16:creationId xmlns:a16="http://schemas.microsoft.com/office/drawing/2014/main" id="{44B45706-DB8E-ED4E-93A1-593A86EF675B}"/>
              </a:ext>
            </a:extLst>
          </p:cNvPr>
          <p:cNvSpPr>
            <a:spLocks noGrp="1"/>
          </p:cNvSpPr>
          <p:nvPr>
            <p:ph type="body" sz="quarter" idx="40" hasCustomPrompt="1"/>
          </p:nvPr>
        </p:nvSpPr>
        <p:spPr>
          <a:xfrm>
            <a:off x="4690325" y="2415951"/>
            <a:ext cx="1570003" cy="305437"/>
          </a:xfrm>
          <a:prstGeom prst="rect">
            <a:avLst/>
          </a:prstGeom>
        </p:spPr>
        <p:txBody>
          <a:bodyPr/>
          <a:lstStyle>
            <a:lvl1pPr>
              <a:defRPr lang="fr-FR" sz="1600" b="1" kern="1200" cap="all" baseline="0" dirty="0">
                <a:solidFill>
                  <a:schemeClr val="bg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3" name="Espace réservé du texte 21">
            <a:extLst>
              <a:ext uri="{FF2B5EF4-FFF2-40B4-BE49-F238E27FC236}">
                <a16:creationId xmlns:a16="http://schemas.microsoft.com/office/drawing/2014/main" id="{3078C4FD-819E-2B42-9641-E040F6C4D6FE}"/>
              </a:ext>
            </a:extLst>
          </p:cNvPr>
          <p:cNvSpPr>
            <a:spLocks noGrp="1"/>
          </p:cNvSpPr>
          <p:nvPr>
            <p:ph type="body" sz="quarter" idx="41"/>
          </p:nvPr>
        </p:nvSpPr>
        <p:spPr>
          <a:xfrm>
            <a:off x="4690325" y="2784888"/>
            <a:ext cx="1569999" cy="744292"/>
          </a:xfrm>
          <a:prstGeom prst="rect">
            <a:avLst/>
          </a:prstGeom>
        </p:spPr>
        <p:txBody>
          <a:bodyPr anchor="t">
            <a:normAutofit/>
          </a:bodyPr>
          <a:lstStyle>
            <a:lvl1pPr>
              <a:defRPr sz="12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cxnSp>
        <p:nvCxnSpPr>
          <p:cNvPr id="24" name="Connecteur droit 23">
            <a:extLst>
              <a:ext uri="{FF2B5EF4-FFF2-40B4-BE49-F238E27FC236}">
                <a16:creationId xmlns:a16="http://schemas.microsoft.com/office/drawing/2014/main" id="{9441DD3F-435B-B24D-A962-A92F2070AFDF}"/>
              </a:ext>
            </a:extLst>
          </p:cNvPr>
          <p:cNvCxnSpPr>
            <a:cxnSpLocks/>
          </p:cNvCxnSpPr>
          <p:nvPr/>
        </p:nvCxnSpPr>
        <p:spPr>
          <a:xfrm>
            <a:off x="4555194" y="2411066"/>
            <a:ext cx="0" cy="12885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Espace réservé du texte 16">
            <a:extLst>
              <a:ext uri="{FF2B5EF4-FFF2-40B4-BE49-F238E27FC236}">
                <a16:creationId xmlns:a16="http://schemas.microsoft.com/office/drawing/2014/main" id="{1FF2C7C9-B36A-CC4F-A506-747DCCF5EFCC}"/>
              </a:ext>
            </a:extLst>
          </p:cNvPr>
          <p:cNvSpPr>
            <a:spLocks noGrp="1"/>
          </p:cNvSpPr>
          <p:nvPr>
            <p:ph type="body" sz="quarter" idx="45" hasCustomPrompt="1"/>
          </p:nvPr>
        </p:nvSpPr>
        <p:spPr>
          <a:xfrm>
            <a:off x="7947844" y="1657587"/>
            <a:ext cx="602067" cy="602446"/>
          </a:xfrm>
          <a:prstGeom prst="ellipse">
            <a:avLst/>
          </a:prstGeom>
          <a:solidFill>
            <a:schemeClr val="accent3"/>
          </a:solidFill>
        </p:spPr>
        <p:txBody>
          <a:bodyPr anchor="ctr">
            <a:normAutofit/>
          </a:bodyPr>
          <a:lstStyle>
            <a:lvl1pPr algn="ctr">
              <a:defRPr sz="11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26" name="Espace réservé du texte 18">
            <a:extLst>
              <a:ext uri="{FF2B5EF4-FFF2-40B4-BE49-F238E27FC236}">
                <a16:creationId xmlns:a16="http://schemas.microsoft.com/office/drawing/2014/main" id="{43BAB511-C71A-2B4E-A5C3-4FEC0E22FDE3}"/>
              </a:ext>
            </a:extLst>
          </p:cNvPr>
          <p:cNvSpPr>
            <a:spLocks noGrp="1"/>
          </p:cNvSpPr>
          <p:nvPr>
            <p:ph type="body" sz="quarter" idx="46" hasCustomPrompt="1"/>
          </p:nvPr>
        </p:nvSpPr>
        <p:spPr>
          <a:xfrm>
            <a:off x="8384008" y="2415951"/>
            <a:ext cx="1570003" cy="305437"/>
          </a:xfrm>
          <a:prstGeom prst="rect">
            <a:avLst/>
          </a:prstGeom>
        </p:spPr>
        <p:txBody>
          <a:bodyPr/>
          <a:lstStyle>
            <a:lvl1pPr>
              <a:defRPr lang="fr-FR" sz="1600" b="1" kern="1200" cap="all" baseline="0" dirty="0">
                <a:solidFill>
                  <a:schemeClr val="bg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7" name="Espace réservé du texte 21">
            <a:extLst>
              <a:ext uri="{FF2B5EF4-FFF2-40B4-BE49-F238E27FC236}">
                <a16:creationId xmlns:a16="http://schemas.microsoft.com/office/drawing/2014/main" id="{DB73C03E-E432-254A-80ED-A7C38CD8F014}"/>
              </a:ext>
            </a:extLst>
          </p:cNvPr>
          <p:cNvSpPr>
            <a:spLocks noGrp="1"/>
          </p:cNvSpPr>
          <p:nvPr>
            <p:ph type="body" sz="quarter" idx="47"/>
          </p:nvPr>
        </p:nvSpPr>
        <p:spPr>
          <a:xfrm>
            <a:off x="8384008" y="2784888"/>
            <a:ext cx="1569999" cy="744292"/>
          </a:xfrm>
          <a:prstGeom prst="rect">
            <a:avLst/>
          </a:prstGeom>
        </p:spPr>
        <p:txBody>
          <a:bodyPr anchor="t">
            <a:normAutofit/>
          </a:bodyPr>
          <a:lstStyle>
            <a:lvl1pPr>
              <a:defRPr sz="12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cxnSp>
        <p:nvCxnSpPr>
          <p:cNvPr id="28" name="Connecteur droit 27">
            <a:extLst>
              <a:ext uri="{FF2B5EF4-FFF2-40B4-BE49-F238E27FC236}">
                <a16:creationId xmlns:a16="http://schemas.microsoft.com/office/drawing/2014/main" id="{ED79F5D6-355C-6D40-B2D6-C53775054EA4}"/>
              </a:ext>
            </a:extLst>
          </p:cNvPr>
          <p:cNvCxnSpPr>
            <a:cxnSpLocks/>
          </p:cNvCxnSpPr>
          <p:nvPr/>
        </p:nvCxnSpPr>
        <p:spPr>
          <a:xfrm>
            <a:off x="8248877" y="2411066"/>
            <a:ext cx="0" cy="12885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16">
            <a:extLst>
              <a:ext uri="{FF2B5EF4-FFF2-40B4-BE49-F238E27FC236}">
                <a16:creationId xmlns:a16="http://schemas.microsoft.com/office/drawing/2014/main" id="{39D60D94-A820-4549-9D4E-A0864D73F41C}"/>
              </a:ext>
            </a:extLst>
          </p:cNvPr>
          <p:cNvSpPr>
            <a:spLocks noGrp="1"/>
          </p:cNvSpPr>
          <p:nvPr>
            <p:ph type="body" sz="quarter" idx="48" hasCustomPrompt="1"/>
          </p:nvPr>
        </p:nvSpPr>
        <p:spPr>
          <a:xfrm>
            <a:off x="2396415" y="5832685"/>
            <a:ext cx="602067" cy="602446"/>
          </a:xfrm>
          <a:prstGeom prst="ellipse">
            <a:avLst/>
          </a:prstGeom>
          <a:solidFill>
            <a:schemeClr val="accent3"/>
          </a:solidFill>
        </p:spPr>
        <p:txBody>
          <a:bodyPr anchor="ctr">
            <a:normAutofit/>
          </a:bodyPr>
          <a:lstStyle>
            <a:lvl1pPr algn="ctr">
              <a:defRPr sz="11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cxnSp>
        <p:nvCxnSpPr>
          <p:cNvPr id="30" name="Connecteur droit 29">
            <a:extLst>
              <a:ext uri="{FF2B5EF4-FFF2-40B4-BE49-F238E27FC236}">
                <a16:creationId xmlns:a16="http://schemas.microsoft.com/office/drawing/2014/main" id="{B2C8A330-1A7B-CB4D-9CF5-6953F7B1110E}"/>
              </a:ext>
            </a:extLst>
          </p:cNvPr>
          <p:cNvCxnSpPr>
            <a:cxnSpLocks/>
          </p:cNvCxnSpPr>
          <p:nvPr/>
        </p:nvCxnSpPr>
        <p:spPr>
          <a:xfrm>
            <a:off x="2697449" y="4390259"/>
            <a:ext cx="0" cy="12885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Espace réservé du texte 18">
            <a:extLst>
              <a:ext uri="{FF2B5EF4-FFF2-40B4-BE49-F238E27FC236}">
                <a16:creationId xmlns:a16="http://schemas.microsoft.com/office/drawing/2014/main" id="{CF04B0C2-ACD1-C649-8C59-8483CFC9A8B9}"/>
              </a:ext>
            </a:extLst>
          </p:cNvPr>
          <p:cNvSpPr>
            <a:spLocks noGrp="1"/>
          </p:cNvSpPr>
          <p:nvPr>
            <p:ph type="body" sz="quarter" idx="49" hasCustomPrompt="1"/>
          </p:nvPr>
        </p:nvSpPr>
        <p:spPr>
          <a:xfrm>
            <a:off x="2832580" y="4704237"/>
            <a:ext cx="1570001" cy="305437"/>
          </a:xfrm>
          <a:prstGeom prst="rect">
            <a:avLst/>
          </a:prstGeom>
        </p:spPr>
        <p:txBody>
          <a:bodyPr/>
          <a:lstStyle>
            <a:lvl1pPr>
              <a:defRPr lang="fr-FR" sz="1600" b="1" kern="1200" cap="all" baseline="0" dirty="0">
                <a:solidFill>
                  <a:schemeClr val="bg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32" name="Espace réservé du texte 21">
            <a:extLst>
              <a:ext uri="{FF2B5EF4-FFF2-40B4-BE49-F238E27FC236}">
                <a16:creationId xmlns:a16="http://schemas.microsoft.com/office/drawing/2014/main" id="{8103A02F-B668-9740-800B-46F22E3723D6}"/>
              </a:ext>
            </a:extLst>
          </p:cNvPr>
          <p:cNvSpPr>
            <a:spLocks noGrp="1"/>
          </p:cNvSpPr>
          <p:nvPr>
            <p:ph type="body" sz="quarter" idx="50"/>
          </p:nvPr>
        </p:nvSpPr>
        <p:spPr>
          <a:xfrm>
            <a:off x="2832579" y="5073174"/>
            <a:ext cx="1569997" cy="744292"/>
          </a:xfrm>
          <a:prstGeom prst="rect">
            <a:avLst/>
          </a:prstGeom>
        </p:spPr>
        <p:txBody>
          <a:bodyPr anchor="t">
            <a:normAutofit/>
          </a:bodyPr>
          <a:lstStyle>
            <a:lvl1pPr>
              <a:defRPr sz="12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33" name="Espace réservé du texte 16">
            <a:extLst>
              <a:ext uri="{FF2B5EF4-FFF2-40B4-BE49-F238E27FC236}">
                <a16:creationId xmlns:a16="http://schemas.microsoft.com/office/drawing/2014/main" id="{FCA94642-232D-0F4D-B850-1CF649F7756B}"/>
              </a:ext>
            </a:extLst>
          </p:cNvPr>
          <p:cNvSpPr>
            <a:spLocks noGrp="1"/>
          </p:cNvSpPr>
          <p:nvPr>
            <p:ph type="body" sz="quarter" idx="51" hasCustomPrompt="1"/>
          </p:nvPr>
        </p:nvSpPr>
        <p:spPr>
          <a:xfrm>
            <a:off x="6107685" y="5832685"/>
            <a:ext cx="602067" cy="602446"/>
          </a:xfrm>
          <a:prstGeom prst="ellipse">
            <a:avLst/>
          </a:prstGeom>
          <a:solidFill>
            <a:schemeClr val="accent2"/>
          </a:solidFill>
        </p:spPr>
        <p:txBody>
          <a:bodyPr anchor="ctr">
            <a:normAutofit/>
          </a:bodyPr>
          <a:lstStyle>
            <a:lvl1pPr algn="ctr">
              <a:defRPr sz="11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cxnSp>
        <p:nvCxnSpPr>
          <p:cNvPr id="34" name="Connecteur droit 33">
            <a:extLst>
              <a:ext uri="{FF2B5EF4-FFF2-40B4-BE49-F238E27FC236}">
                <a16:creationId xmlns:a16="http://schemas.microsoft.com/office/drawing/2014/main" id="{CF00906B-AD98-2242-889A-566CAEAFBEE2}"/>
              </a:ext>
            </a:extLst>
          </p:cNvPr>
          <p:cNvCxnSpPr>
            <a:cxnSpLocks/>
          </p:cNvCxnSpPr>
          <p:nvPr/>
        </p:nvCxnSpPr>
        <p:spPr>
          <a:xfrm>
            <a:off x="6408718" y="4390259"/>
            <a:ext cx="0" cy="12885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Espace réservé du texte 18">
            <a:extLst>
              <a:ext uri="{FF2B5EF4-FFF2-40B4-BE49-F238E27FC236}">
                <a16:creationId xmlns:a16="http://schemas.microsoft.com/office/drawing/2014/main" id="{F0E7FBEC-374C-BA41-AABA-740C47F58B8D}"/>
              </a:ext>
            </a:extLst>
          </p:cNvPr>
          <p:cNvSpPr>
            <a:spLocks noGrp="1"/>
          </p:cNvSpPr>
          <p:nvPr>
            <p:ph type="body" sz="quarter" idx="52" hasCustomPrompt="1"/>
          </p:nvPr>
        </p:nvSpPr>
        <p:spPr>
          <a:xfrm>
            <a:off x="6543849" y="4704237"/>
            <a:ext cx="1570001" cy="305437"/>
          </a:xfrm>
          <a:prstGeom prst="rect">
            <a:avLst/>
          </a:prstGeom>
        </p:spPr>
        <p:txBody>
          <a:bodyPr/>
          <a:lstStyle>
            <a:lvl1pPr>
              <a:defRPr lang="fr-FR" sz="1600" b="1" kern="1200" cap="all" baseline="0" dirty="0">
                <a:solidFill>
                  <a:schemeClr val="bg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36" name="Espace réservé du texte 21">
            <a:extLst>
              <a:ext uri="{FF2B5EF4-FFF2-40B4-BE49-F238E27FC236}">
                <a16:creationId xmlns:a16="http://schemas.microsoft.com/office/drawing/2014/main" id="{160E9F2C-8AC5-214A-A84F-CC7895D7AB6F}"/>
              </a:ext>
            </a:extLst>
          </p:cNvPr>
          <p:cNvSpPr>
            <a:spLocks noGrp="1"/>
          </p:cNvSpPr>
          <p:nvPr>
            <p:ph type="body" sz="quarter" idx="53"/>
          </p:nvPr>
        </p:nvSpPr>
        <p:spPr>
          <a:xfrm>
            <a:off x="6543849" y="5073174"/>
            <a:ext cx="1569997" cy="744292"/>
          </a:xfrm>
          <a:prstGeom prst="rect">
            <a:avLst/>
          </a:prstGeom>
        </p:spPr>
        <p:txBody>
          <a:bodyPr anchor="t">
            <a:normAutofit/>
          </a:bodyPr>
          <a:lstStyle>
            <a:lvl1pPr>
              <a:defRPr sz="12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37" name="Espace réservé du texte 18">
            <a:extLst>
              <a:ext uri="{FF2B5EF4-FFF2-40B4-BE49-F238E27FC236}">
                <a16:creationId xmlns:a16="http://schemas.microsoft.com/office/drawing/2014/main" id="{D225879B-7A84-F749-BD7A-4A4EE84915AE}"/>
              </a:ext>
            </a:extLst>
          </p:cNvPr>
          <p:cNvSpPr>
            <a:spLocks noGrp="1"/>
          </p:cNvSpPr>
          <p:nvPr>
            <p:ph type="body" sz="quarter" idx="54" hasCustomPrompt="1"/>
          </p:nvPr>
        </p:nvSpPr>
        <p:spPr>
          <a:xfrm>
            <a:off x="863822" y="3567371"/>
            <a:ext cx="1844845" cy="305437"/>
          </a:xfrm>
          <a:prstGeom prst="rect">
            <a:avLst/>
          </a:prstGeom>
          <a:noFill/>
        </p:spPr>
        <p:txBody>
          <a:bodyPr lIns="72000" rIns="72000" anchor="ctr">
            <a:normAutofit/>
          </a:bodyPr>
          <a:lstStyle>
            <a:lvl1pPr algn="ctr">
              <a:defRPr lang="fr-FR" sz="11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38" name="Espace réservé du texte 18">
            <a:extLst>
              <a:ext uri="{FF2B5EF4-FFF2-40B4-BE49-F238E27FC236}">
                <a16:creationId xmlns:a16="http://schemas.microsoft.com/office/drawing/2014/main" id="{E7643116-0385-4245-AFB7-A787718F4AAE}"/>
              </a:ext>
            </a:extLst>
          </p:cNvPr>
          <p:cNvSpPr>
            <a:spLocks noGrp="1"/>
          </p:cNvSpPr>
          <p:nvPr>
            <p:ph type="body" sz="quarter" idx="55" hasCustomPrompt="1"/>
          </p:nvPr>
        </p:nvSpPr>
        <p:spPr>
          <a:xfrm>
            <a:off x="2708666" y="3567371"/>
            <a:ext cx="1844845" cy="305437"/>
          </a:xfrm>
          <a:prstGeom prst="rect">
            <a:avLst/>
          </a:prstGeom>
          <a:noFill/>
        </p:spPr>
        <p:txBody>
          <a:bodyPr lIns="72000" rIns="72000" anchor="ctr">
            <a:normAutofit/>
          </a:bodyPr>
          <a:lstStyle>
            <a:lvl1pPr algn="ctr">
              <a:defRPr lang="fr-FR" sz="11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39" name="Espace réservé du texte 18">
            <a:extLst>
              <a:ext uri="{FF2B5EF4-FFF2-40B4-BE49-F238E27FC236}">
                <a16:creationId xmlns:a16="http://schemas.microsoft.com/office/drawing/2014/main" id="{92BF5645-2A07-9C49-ABAA-2FE5B5584B1D}"/>
              </a:ext>
            </a:extLst>
          </p:cNvPr>
          <p:cNvSpPr>
            <a:spLocks noGrp="1"/>
          </p:cNvSpPr>
          <p:nvPr>
            <p:ph type="body" sz="quarter" idx="56" hasCustomPrompt="1"/>
          </p:nvPr>
        </p:nvSpPr>
        <p:spPr>
          <a:xfrm>
            <a:off x="4553511" y="3567371"/>
            <a:ext cx="1844845" cy="305437"/>
          </a:xfrm>
          <a:prstGeom prst="rect">
            <a:avLst/>
          </a:prstGeom>
          <a:noFill/>
        </p:spPr>
        <p:txBody>
          <a:bodyPr lIns="72000" rIns="72000" anchor="ctr">
            <a:normAutofit/>
          </a:bodyPr>
          <a:lstStyle>
            <a:lvl1pPr algn="ctr">
              <a:defRPr lang="fr-FR" sz="11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40" name="Espace réservé du texte 18">
            <a:extLst>
              <a:ext uri="{FF2B5EF4-FFF2-40B4-BE49-F238E27FC236}">
                <a16:creationId xmlns:a16="http://schemas.microsoft.com/office/drawing/2014/main" id="{794BFD20-199E-B941-A69A-F48B76EFA87F}"/>
              </a:ext>
            </a:extLst>
          </p:cNvPr>
          <p:cNvSpPr>
            <a:spLocks noGrp="1"/>
          </p:cNvSpPr>
          <p:nvPr>
            <p:ph type="body" sz="quarter" idx="57" hasCustomPrompt="1"/>
          </p:nvPr>
        </p:nvSpPr>
        <p:spPr>
          <a:xfrm>
            <a:off x="6398355" y="3567371"/>
            <a:ext cx="1844845" cy="305437"/>
          </a:xfrm>
          <a:prstGeom prst="rect">
            <a:avLst/>
          </a:prstGeom>
          <a:noFill/>
        </p:spPr>
        <p:txBody>
          <a:bodyPr lIns="72000" rIns="72000" anchor="ctr">
            <a:normAutofit/>
          </a:bodyPr>
          <a:lstStyle>
            <a:lvl1pPr algn="ctr">
              <a:defRPr lang="fr-FR" sz="11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41" name="Espace réservé du texte 18">
            <a:extLst>
              <a:ext uri="{FF2B5EF4-FFF2-40B4-BE49-F238E27FC236}">
                <a16:creationId xmlns:a16="http://schemas.microsoft.com/office/drawing/2014/main" id="{13F60A0A-FEF8-E441-972C-7A9122709F88}"/>
              </a:ext>
            </a:extLst>
          </p:cNvPr>
          <p:cNvSpPr>
            <a:spLocks noGrp="1"/>
          </p:cNvSpPr>
          <p:nvPr>
            <p:ph type="body" sz="quarter" idx="58" hasCustomPrompt="1"/>
          </p:nvPr>
        </p:nvSpPr>
        <p:spPr>
          <a:xfrm>
            <a:off x="8243199" y="3567371"/>
            <a:ext cx="1844845" cy="305437"/>
          </a:xfrm>
          <a:prstGeom prst="rect">
            <a:avLst/>
          </a:prstGeom>
          <a:noFill/>
        </p:spPr>
        <p:txBody>
          <a:bodyPr lIns="72000" rIns="72000" anchor="ctr">
            <a:normAutofit/>
          </a:bodyPr>
          <a:lstStyle>
            <a:lvl1pPr algn="ctr">
              <a:defRPr lang="fr-FR" sz="11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42" name="Espace réservé du texte 18">
            <a:extLst>
              <a:ext uri="{FF2B5EF4-FFF2-40B4-BE49-F238E27FC236}">
                <a16:creationId xmlns:a16="http://schemas.microsoft.com/office/drawing/2014/main" id="{6C0C3BDE-1697-CF41-94CF-F7D21CE43BFF}"/>
              </a:ext>
            </a:extLst>
          </p:cNvPr>
          <p:cNvSpPr>
            <a:spLocks noGrp="1"/>
          </p:cNvSpPr>
          <p:nvPr>
            <p:ph type="body" sz="quarter" idx="59" hasCustomPrompt="1"/>
          </p:nvPr>
        </p:nvSpPr>
        <p:spPr>
          <a:xfrm>
            <a:off x="10088044" y="3567371"/>
            <a:ext cx="1844845" cy="305437"/>
          </a:xfrm>
          <a:prstGeom prst="rect">
            <a:avLst/>
          </a:prstGeom>
          <a:noFill/>
        </p:spPr>
        <p:txBody>
          <a:bodyPr lIns="72000" rIns="72000" anchor="ctr">
            <a:normAutofit/>
          </a:bodyPr>
          <a:lstStyle>
            <a:lvl1pPr algn="ctr">
              <a:defRPr lang="fr-FR" sz="11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cxnSp>
        <p:nvCxnSpPr>
          <p:cNvPr id="43" name="Connecteur droit 42">
            <a:extLst>
              <a:ext uri="{FF2B5EF4-FFF2-40B4-BE49-F238E27FC236}">
                <a16:creationId xmlns:a16="http://schemas.microsoft.com/office/drawing/2014/main" id="{F4A07346-366E-3143-8EB8-B8A608AF4766}"/>
              </a:ext>
            </a:extLst>
          </p:cNvPr>
          <p:cNvCxnSpPr>
            <a:cxnSpLocks/>
          </p:cNvCxnSpPr>
          <p:nvPr/>
        </p:nvCxnSpPr>
        <p:spPr>
          <a:xfrm>
            <a:off x="653565" y="3890535"/>
            <a:ext cx="115278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itre 1">
            <a:extLst>
              <a:ext uri="{FF2B5EF4-FFF2-40B4-BE49-F238E27FC236}">
                <a16:creationId xmlns:a16="http://schemas.microsoft.com/office/drawing/2014/main" id="{166F6E73-160B-414E-95E7-CFDB88F79403}"/>
              </a:ext>
            </a:extLst>
          </p:cNvPr>
          <p:cNvSpPr>
            <a:spLocks noGrp="1"/>
          </p:cNvSpPr>
          <p:nvPr>
            <p:ph type="title" hasCustomPrompt="1"/>
          </p:nvPr>
        </p:nvSpPr>
        <p:spPr>
          <a:xfrm>
            <a:off x="352637" y="325067"/>
            <a:ext cx="11486723" cy="477465"/>
          </a:xfrm>
        </p:spPr>
        <p:txBody>
          <a:bodyPr/>
          <a:lstStyle>
            <a:lvl1pPr>
              <a:defRPr>
                <a:solidFill>
                  <a:schemeClr val="bg1"/>
                </a:solidFill>
              </a:defRPr>
            </a:lvl1pPr>
          </a:lstStyle>
          <a:p>
            <a:r>
              <a:rPr lang="fr-FR"/>
              <a:t>titre</a:t>
            </a:r>
          </a:p>
        </p:txBody>
      </p:sp>
      <p:sp>
        <p:nvSpPr>
          <p:cNvPr id="45" name="Espace réservé du texte 3">
            <a:extLst>
              <a:ext uri="{FF2B5EF4-FFF2-40B4-BE49-F238E27FC236}">
                <a16:creationId xmlns:a16="http://schemas.microsoft.com/office/drawing/2014/main" id="{109A1FFB-4EB4-0A46-92FF-6A856A722B82}"/>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1225643299"/>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meline noir_2">
    <p:bg>
      <p:bgPr>
        <a:solidFill>
          <a:schemeClr val="tx1"/>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EC446AE-22FF-8249-A4CA-8BAB685CBE4B}"/>
              </a:ext>
            </a:extLst>
          </p:cNvPr>
          <p:cNvSpPr>
            <a:spLocks noGrp="1"/>
          </p:cNvSpPr>
          <p:nvPr>
            <p:ph type="title" hasCustomPrompt="1"/>
          </p:nvPr>
        </p:nvSpPr>
        <p:spPr>
          <a:xfrm>
            <a:off x="352637" y="325067"/>
            <a:ext cx="5743363" cy="477465"/>
          </a:xfrm>
        </p:spPr>
        <p:txBody>
          <a:bodyPr/>
          <a:lstStyle>
            <a:lvl1pPr>
              <a:defRPr>
                <a:solidFill>
                  <a:schemeClr val="bg1"/>
                </a:solidFill>
              </a:defRPr>
            </a:lvl1pPr>
          </a:lstStyle>
          <a:p>
            <a:r>
              <a:rPr lang="fr-FR"/>
              <a:t>titre</a:t>
            </a:r>
          </a:p>
        </p:txBody>
      </p:sp>
      <p:sp>
        <p:nvSpPr>
          <p:cNvPr id="6" name="Espace réservé du pied de page 2">
            <a:extLst>
              <a:ext uri="{FF2B5EF4-FFF2-40B4-BE49-F238E27FC236}">
                <a16:creationId xmlns:a16="http://schemas.microsoft.com/office/drawing/2014/main" id="{6C5A6443-9898-0345-95A5-E65D836F4050}"/>
              </a:ext>
            </a:extLst>
          </p:cNvPr>
          <p:cNvSpPr>
            <a:spLocks noGrp="1"/>
          </p:cNvSpPr>
          <p:nvPr>
            <p:ph type="ftr" sz="quarter" idx="10"/>
          </p:nvPr>
        </p:nvSpPr>
        <p:spPr>
          <a:xfrm>
            <a:off x="229517" y="6502427"/>
            <a:ext cx="4291683" cy="153618"/>
          </a:xfrm>
        </p:spPr>
        <p:txBody>
          <a:bodyPr/>
          <a:lstStyle>
            <a:lvl1pPr>
              <a:defRPr>
                <a:solidFill>
                  <a:schemeClr val="bg1"/>
                </a:solidFill>
              </a:defRPr>
            </a:lvl1p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DB5F72E6-C020-9C4B-871D-63EDD99DE626}"/>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8" name="Espace réservé du texte 3">
            <a:extLst>
              <a:ext uri="{FF2B5EF4-FFF2-40B4-BE49-F238E27FC236}">
                <a16:creationId xmlns:a16="http://schemas.microsoft.com/office/drawing/2014/main" id="{7A24B6BA-81F7-C947-8FB3-F4F0566E1970}"/>
              </a:ext>
            </a:extLst>
          </p:cNvPr>
          <p:cNvSpPr>
            <a:spLocks noGrp="1"/>
          </p:cNvSpPr>
          <p:nvPr>
            <p:ph type="body" sz="quarter" idx="13" hasCustomPrompt="1"/>
          </p:nvPr>
        </p:nvSpPr>
        <p:spPr>
          <a:xfrm>
            <a:off x="352638" y="802530"/>
            <a:ext cx="4510139" cy="708769"/>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
        <p:nvSpPr>
          <p:cNvPr id="9" name="Espace réservé de la date 14">
            <a:extLst>
              <a:ext uri="{FF2B5EF4-FFF2-40B4-BE49-F238E27FC236}">
                <a16:creationId xmlns:a16="http://schemas.microsoft.com/office/drawing/2014/main" id="{18A1635D-F8DF-8841-9790-719960B1CFE6}"/>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object 7">
            <a:extLst>
              <a:ext uri="{FF2B5EF4-FFF2-40B4-BE49-F238E27FC236}">
                <a16:creationId xmlns:a16="http://schemas.microsoft.com/office/drawing/2014/main" id="{3BC91D97-C761-8349-879E-0998E398C6C4}"/>
              </a:ext>
            </a:extLst>
          </p:cNvPr>
          <p:cNvSpPr/>
          <p:nvPr/>
        </p:nvSpPr>
        <p:spPr>
          <a:xfrm>
            <a:off x="6096000" y="2314060"/>
            <a:ext cx="0" cy="376082"/>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lstStyle/>
          <a:p>
            <a:pPr algn="ctr"/>
            <a:endParaRPr sz="2400"/>
          </a:p>
        </p:txBody>
      </p:sp>
      <p:sp>
        <p:nvSpPr>
          <p:cNvPr id="11" name="object 8">
            <a:extLst>
              <a:ext uri="{FF2B5EF4-FFF2-40B4-BE49-F238E27FC236}">
                <a16:creationId xmlns:a16="http://schemas.microsoft.com/office/drawing/2014/main" id="{E301A87E-355A-5B41-B07D-30438672B3ED}"/>
              </a:ext>
            </a:extLst>
          </p:cNvPr>
          <p:cNvSpPr/>
          <p:nvPr/>
        </p:nvSpPr>
        <p:spPr>
          <a:xfrm>
            <a:off x="6096000" y="4124883"/>
            <a:ext cx="0" cy="376082"/>
          </a:xfrm>
          <a:custGeom>
            <a:avLst/>
            <a:gdLst/>
            <a:ahLst/>
            <a:cxnLst/>
            <a:rect l="l" t="t" r="r" b="b"/>
            <a:pathLst>
              <a:path h="553720">
                <a:moveTo>
                  <a:pt x="0" y="0"/>
                </a:moveTo>
                <a:lnTo>
                  <a:pt x="0" y="553593"/>
                </a:lnTo>
              </a:path>
            </a:pathLst>
          </a:custGeom>
          <a:ln w="12700">
            <a:solidFill>
              <a:srgbClr val="FFFFFF"/>
            </a:solidFill>
          </a:ln>
        </p:spPr>
        <p:txBody>
          <a:bodyPr wrap="square" lIns="0" tIns="0" rIns="0" bIns="0" rtlCol="0" anchor="ctr"/>
          <a:lstStyle/>
          <a:p>
            <a:pPr algn="ctr"/>
            <a:endParaRPr sz="2400"/>
          </a:p>
        </p:txBody>
      </p:sp>
      <p:sp>
        <p:nvSpPr>
          <p:cNvPr id="12" name="Espace réservé du texte 16">
            <a:extLst>
              <a:ext uri="{FF2B5EF4-FFF2-40B4-BE49-F238E27FC236}">
                <a16:creationId xmlns:a16="http://schemas.microsoft.com/office/drawing/2014/main" id="{337415FF-3617-CB42-A9FF-9FC9533D552F}"/>
              </a:ext>
            </a:extLst>
          </p:cNvPr>
          <p:cNvSpPr>
            <a:spLocks noGrp="1"/>
          </p:cNvSpPr>
          <p:nvPr>
            <p:ph type="body" sz="quarter" idx="12" hasCustomPrompt="1"/>
          </p:nvPr>
        </p:nvSpPr>
        <p:spPr>
          <a:xfrm>
            <a:off x="5523669" y="1023998"/>
            <a:ext cx="1144662" cy="1145382"/>
          </a:xfrm>
          <a:prstGeom prst="ellipse">
            <a:avLst/>
          </a:prstGeom>
          <a:solidFill>
            <a:schemeClr val="accent2"/>
          </a:solidFill>
        </p:spPr>
        <p:txBody>
          <a:bodyPr anchor="ctr">
            <a:norm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3" name="Espace réservé du texte 16">
            <a:extLst>
              <a:ext uri="{FF2B5EF4-FFF2-40B4-BE49-F238E27FC236}">
                <a16:creationId xmlns:a16="http://schemas.microsoft.com/office/drawing/2014/main" id="{34938DA2-C8CE-B144-BEC3-6D4A227DAEFB}"/>
              </a:ext>
            </a:extLst>
          </p:cNvPr>
          <p:cNvSpPr>
            <a:spLocks noGrp="1"/>
          </p:cNvSpPr>
          <p:nvPr>
            <p:ph type="body" sz="quarter" idx="15" hasCustomPrompt="1"/>
          </p:nvPr>
        </p:nvSpPr>
        <p:spPr>
          <a:xfrm>
            <a:off x="5523669" y="2834822"/>
            <a:ext cx="1144662" cy="1145382"/>
          </a:xfrm>
          <a:prstGeom prst="ellipse">
            <a:avLst/>
          </a:prstGeom>
          <a:solidFill>
            <a:schemeClr val="accent3"/>
          </a:solidFill>
        </p:spPr>
        <p:txBody>
          <a:bodyPr anchor="ctr">
            <a:norm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4" name="Espace réservé du texte 16">
            <a:extLst>
              <a:ext uri="{FF2B5EF4-FFF2-40B4-BE49-F238E27FC236}">
                <a16:creationId xmlns:a16="http://schemas.microsoft.com/office/drawing/2014/main" id="{8D594A95-B825-1F45-9EA0-1E414F1FAEFD}"/>
              </a:ext>
            </a:extLst>
          </p:cNvPr>
          <p:cNvSpPr>
            <a:spLocks noGrp="1"/>
          </p:cNvSpPr>
          <p:nvPr>
            <p:ph type="body" sz="quarter" idx="16" hasCustomPrompt="1"/>
          </p:nvPr>
        </p:nvSpPr>
        <p:spPr>
          <a:xfrm>
            <a:off x="5523669" y="4645645"/>
            <a:ext cx="1144662" cy="1145382"/>
          </a:xfrm>
          <a:prstGeom prst="ellipse">
            <a:avLst/>
          </a:prstGeom>
          <a:solidFill>
            <a:schemeClr val="bg2"/>
          </a:solidFill>
        </p:spPr>
        <p:txBody>
          <a:bodyPr anchor="ctr">
            <a:norm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5" name="Espace réservé du texte 18">
            <a:extLst>
              <a:ext uri="{FF2B5EF4-FFF2-40B4-BE49-F238E27FC236}">
                <a16:creationId xmlns:a16="http://schemas.microsoft.com/office/drawing/2014/main" id="{84952BC3-D899-B441-A3D0-605E135575F5}"/>
              </a:ext>
            </a:extLst>
          </p:cNvPr>
          <p:cNvSpPr>
            <a:spLocks noGrp="1"/>
          </p:cNvSpPr>
          <p:nvPr>
            <p:ph type="body" sz="quarter" idx="17" hasCustomPrompt="1"/>
          </p:nvPr>
        </p:nvSpPr>
        <p:spPr>
          <a:xfrm>
            <a:off x="7329223" y="1023998"/>
            <a:ext cx="2529052" cy="305437"/>
          </a:xfrm>
          <a:prstGeom prst="rect">
            <a:avLst/>
          </a:prstGeom>
        </p:spPr>
        <p:txBody>
          <a:bodyPr>
            <a:noAutofit/>
          </a:bodyPr>
          <a:lstStyle>
            <a:lvl1pPr>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6" name="Espace réservé du texte 21">
            <a:extLst>
              <a:ext uri="{FF2B5EF4-FFF2-40B4-BE49-F238E27FC236}">
                <a16:creationId xmlns:a16="http://schemas.microsoft.com/office/drawing/2014/main" id="{F84FE495-96A2-AF4F-9A25-F09EDACFB825}"/>
              </a:ext>
            </a:extLst>
          </p:cNvPr>
          <p:cNvSpPr>
            <a:spLocks noGrp="1"/>
          </p:cNvSpPr>
          <p:nvPr>
            <p:ph type="body" sz="quarter" idx="14"/>
          </p:nvPr>
        </p:nvSpPr>
        <p:spPr>
          <a:xfrm>
            <a:off x="7329223" y="1329435"/>
            <a:ext cx="2529232" cy="992187"/>
          </a:xfrm>
          <a:prstGeom prst="rect">
            <a:avLst/>
          </a:prstGeom>
        </p:spPr>
        <p:txBody>
          <a:bodyPr anchor="t">
            <a:noAutofit/>
          </a:bodyPr>
          <a:lstStyle>
            <a:lvl1pP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7" name="Espace réservé du texte 18">
            <a:extLst>
              <a:ext uri="{FF2B5EF4-FFF2-40B4-BE49-F238E27FC236}">
                <a16:creationId xmlns:a16="http://schemas.microsoft.com/office/drawing/2014/main" id="{59597778-073E-AF44-93DA-98CD94233D69}"/>
              </a:ext>
            </a:extLst>
          </p:cNvPr>
          <p:cNvSpPr>
            <a:spLocks noGrp="1"/>
          </p:cNvSpPr>
          <p:nvPr>
            <p:ph type="body" sz="quarter" idx="18" hasCustomPrompt="1"/>
          </p:nvPr>
        </p:nvSpPr>
        <p:spPr>
          <a:xfrm>
            <a:off x="7329043" y="4645645"/>
            <a:ext cx="2529052" cy="305437"/>
          </a:xfrm>
          <a:prstGeom prst="rect">
            <a:avLst/>
          </a:prstGeom>
        </p:spPr>
        <p:txBody>
          <a:bodyPr>
            <a:noAutofit/>
          </a:bodyPr>
          <a:lstStyle>
            <a:lvl1pPr>
              <a:defRPr lang="fr-FR" sz="20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8" name="Espace réservé du texte 21">
            <a:extLst>
              <a:ext uri="{FF2B5EF4-FFF2-40B4-BE49-F238E27FC236}">
                <a16:creationId xmlns:a16="http://schemas.microsoft.com/office/drawing/2014/main" id="{476E53C6-8DD9-404C-9ACB-5ADF4193E44A}"/>
              </a:ext>
            </a:extLst>
          </p:cNvPr>
          <p:cNvSpPr>
            <a:spLocks noGrp="1"/>
          </p:cNvSpPr>
          <p:nvPr>
            <p:ph type="body" sz="quarter" idx="19"/>
          </p:nvPr>
        </p:nvSpPr>
        <p:spPr>
          <a:xfrm>
            <a:off x="7329043" y="4951082"/>
            <a:ext cx="2529232" cy="992187"/>
          </a:xfrm>
          <a:prstGeom prst="rect">
            <a:avLst/>
          </a:prstGeom>
        </p:spPr>
        <p:txBody>
          <a:bodyPr anchor="t">
            <a:noAutofit/>
          </a:bodyPr>
          <a:lstStyle>
            <a:lvl1pP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9" name="Espace réservé du texte 18">
            <a:extLst>
              <a:ext uri="{FF2B5EF4-FFF2-40B4-BE49-F238E27FC236}">
                <a16:creationId xmlns:a16="http://schemas.microsoft.com/office/drawing/2014/main" id="{E84E2666-BF10-CB40-90B0-C68882BE8467}"/>
              </a:ext>
            </a:extLst>
          </p:cNvPr>
          <p:cNvSpPr>
            <a:spLocks noGrp="1"/>
          </p:cNvSpPr>
          <p:nvPr>
            <p:ph type="body" sz="quarter" idx="20" hasCustomPrompt="1"/>
          </p:nvPr>
        </p:nvSpPr>
        <p:spPr>
          <a:xfrm>
            <a:off x="2325100" y="2834822"/>
            <a:ext cx="2529052" cy="305437"/>
          </a:xfrm>
          <a:prstGeom prst="rect">
            <a:avLst/>
          </a:prstGeom>
        </p:spPr>
        <p:txBody>
          <a:bodyPr>
            <a:noAutofit/>
          </a:bodyPr>
          <a:lstStyle>
            <a:lvl1pPr algn="r">
              <a:defRPr lang="fr-FR" sz="20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0" name="Espace réservé du texte 21">
            <a:extLst>
              <a:ext uri="{FF2B5EF4-FFF2-40B4-BE49-F238E27FC236}">
                <a16:creationId xmlns:a16="http://schemas.microsoft.com/office/drawing/2014/main" id="{E5441B8E-28F4-6D4E-AD27-3F392D2EDDA3}"/>
              </a:ext>
            </a:extLst>
          </p:cNvPr>
          <p:cNvSpPr>
            <a:spLocks noGrp="1"/>
          </p:cNvSpPr>
          <p:nvPr>
            <p:ph type="body" sz="quarter" idx="21"/>
          </p:nvPr>
        </p:nvSpPr>
        <p:spPr>
          <a:xfrm>
            <a:off x="2325100" y="3140259"/>
            <a:ext cx="2529232" cy="992187"/>
          </a:xfrm>
          <a:prstGeom prst="rect">
            <a:avLst/>
          </a:prstGeom>
        </p:spPr>
        <p:txBody>
          <a:bodyPr anchor="t">
            <a:noAutofit/>
          </a:bodyPr>
          <a:lstStyle>
            <a:lvl1pPr algn="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1" name="object 8">
            <a:extLst>
              <a:ext uri="{FF2B5EF4-FFF2-40B4-BE49-F238E27FC236}">
                <a16:creationId xmlns:a16="http://schemas.microsoft.com/office/drawing/2014/main" id="{EC90340F-2C8B-3C4A-AE04-CAC5901FF09F}"/>
              </a:ext>
            </a:extLst>
          </p:cNvPr>
          <p:cNvSpPr/>
          <p:nvPr/>
        </p:nvSpPr>
        <p:spPr>
          <a:xfrm>
            <a:off x="6096000" y="5953683"/>
            <a:ext cx="0" cy="376082"/>
          </a:xfrm>
          <a:custGeom>
            <a:avLst/>
            <a:gdLst/>
            <a:ahLst/>
            <a:cxnLst/>
            <a:rect l="l" t="t" r="r" b="b"/>
            <a:pathLst>
              <a:path h="553720">
                <a:moveTo>
                  <a:pt x="0" y="0"/>
                </a:moveTo>
                <a:lnTo>
                  <a:pt x="0" y="553593"/>
                </a:lnTo>
              </a:path>
            </a:pathLst>
          </a:custGeom>
          <a:ln w="12700">
            <a:solidFill>
              <a:srgbClr val="FFFFFF"/>
            </a:solidFill>
          </a:ln>
        </p:spPr>
        <p:txBody>
          <a:bodyPr wrap="square" lIns="0" tIns="0" rIns="0" bIns="0" rtlCol="0" anchor="ctr"/>
          <a:lstStyle/>
          <a:p>
            <a:pPr algn="ctr"/>
            <a:endParaRPr sz="2400"/>
          </a:p>
        </p:txBody>
      </p:sp>
    </p:spTree>
    <p:extLst>
      <p:ext uri="{BB962C8B-B14F-4D97-AF65-F5344CB8AC3E}">
        <p14:creationId xmlns:p14="http://schemas.microsoft.com/office/powerpoint/2010/main" val="206979109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meline noir_3">
    <p:bg>
      <p:bgPr>
        <a:solidFill>
          <a:schemeClr val="tx1"/>
        </a:solidFill>
        <a:effectLst/>
      </p:bgPr>
    </p:bg>
    <p:spTree>
      <p:nvGrpSpPr>
        <p:cNvPr id="1" name=""/>
        <p:cNvGrpSpPr/>
        <p:nvPr/>
      </p:nvGrpSpPr>
      <p:grpSpPr>
        <a:xfrm>
          <a:off x="0" y="0"/>
          <a:ext cx="0" cy="0"/>
          <a:chOff x="0" y="0"/>
          <a:chExt cx="0" cy="0"/>
        </a:xfrm>
      </p:grpSpPr>
      <p:sp>
        <p:nvSpPr>
          <p:cNvPr id="6" name="Espace réservé du pied de page 2">
            <a:extLst>
              <a:ext uri="{FF2B5EF4-FFF2-40B4-BE49-F238E27FC236}">
                <a16:creationId xmlns:a16="http://schemas.microsoft.com/office/drawing/2014/main" id="{659BB870-BBE2-1547-A70B-D05A5FE2EB85}"/>
              </a:ext>
            </a:extLst>
          </p:cNvPr>
          <p:cNvSpPr>
            <a:spLocks noGrp="1"/>
          </p:cNvSpPr>
          <p:nvPr>
            <p:ph type="ftr" sz="quarter" idx="10"/>
          </p:nvPr>
        </p:nvSpPr>
        <p:spPr>
          <a:xfrm>
            <a:off x="229517" y="6502427"/>
            <a:ext cx="4291683" cy="153618"/>
          </a:xfrm>
        </p:spPr>
        <p:txBody>
          <a:bodyPr>
            <a:noAutofit/>
          </a:bodyPr>
          <a:lstStyle>
            <a:lvl1pPr>
              <a:defRPr>
                <a:solidFill>
                  <a:schemeClr val="bg1"/>
                </a:solidFill>
              </a:defRPr>
            </a:lvl1p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FB1F6902-DD76-4F41-95F1-D5B87CFD4DA6}"/>
              </a:ext>
            </a:extLst>
          </p:cNvPr>
          <p:cNvSpPr>
            <a:spLocks noGrp="1"/>
          </p:cNvSpPr>
          <p:nvPr>
            <p:ph type="sldNum" sz="quarter" idx="11"/>
          </p:nvPr>
        </p:nvSpPr>
        <p:spPr>
          <a:xfrm>
            <a:off x="11663197" y="6500697"/>
            <a:ext cx="352330" cy="376129"/>
          </a:xfrm>
          <a:ln>
            <a:solidFill>
              <a:schemeClr val="bg1"/>
            </a:solidFill>
          </a:ln>
        </p:spPr>
        <p:txBody>
          <a:bodyPr>
            <a:noAutofit/>
          </a:bodyPr>
          <a:lstStyle>
            <a:lvl1pPr>
              <a:defRPr>
                <a:solidFill>
                  <a:schemeClr val="bg1"/>
                </a:solidFill>
              </a:defRPr>
            </a:lvl1pPr>
          </a:lstStyle>
          <a:p>
            <a:fld id="{B0A748EA-4192-4545-B323-8C43BBEE3E97}" type="slidenum">
              <a:rPr lang="fr-FR" smtClean="0"/>
              <a:t>‹N°›</a:t>
            </a:fld>
            <a:endParaRPr lang="fr-FR"/>
          </a:p>
        </p:txBody>
      </p:sp>
      <p:sp>
        <p:nvSpPr>
          <p:cNvPr id="9" name="Espace réservé de la date 14">
            <a:extLst>
              <a:ext uri="{FF2B5EF4-FFF2-40B4-BE49-F238E27FC236}">
                <a16:creationId xmlns:a16="http://schemas.microsoft.com/office/drawing/2014/main" id="{B2191F8D-CF78-E94A-A485-3A9A4A0EE21B}"/>
              </a:ext>
            </a:extLst>
          </p:cNvPr>
          <p:cNvSpPr txBox="1">
            <a:spLocks/>
          </p:cNvSpPr>
          <p:nvPr/>
        </p:nvSpPr>
        <p:spPr>
          <a:xfrm rot="16200000">
            <a:off x="-226106" y="3367441"/>
            <a:ext cx="1135118" cy="123119"/>
          </a:xfrm>
          <a:prstGeom prst="rect">
            <a:avLst/>
          </a:prstGeom>
        </p:spPr>
        <p:txBody>
          <a:bodyPr anchor="ctr">
            <a:noAutofit/>
          </a:bodyP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object 7">
            <a:extLst>
              <a:ext uri="{FF2B5EF4-FFF2-40B4-BE49-F238E27FC236}">
                <a16:creationId xmlns:a16="http://schemas.microsoft.com/office/drawing/2014/main" id="{61D62CBB-B15E-0C4E-B427-0647EB8C05A1}"/>
              </a:ext>
            </a:extLst>
          </p:cNvPr>
          <p:cNvSpPr/>
          <p:nvPr/>
        </p:nvSpPr>
        <p:spPr>
          <a:xfrm>
            <a:off x="6096000" y="2314060"/>
            <a:ext cx="0" cy="376082"/>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noAutofit/>
          </a:bodyPr>
          <a:lstStyle/>
          <a:p>
            <a:pPr algn="ctr"/>
            <a:endParaRPr sz="2340"/>
          </a:p>
        </p:txBody>
      </p:sp>
      <p:sp>
        <p:nvSpPr>
          <p:cNvPr id="11" name="object 8">
            <a:extLst>
              <a:ext uri="{FF2B5EF4-FFF2-40B4-BE49-F238E27FC236}">
                <a16:creationId xmlns:a16="http://schemas.microsoft.com/office/drawing/2014/main" id="{5E1D6C9C-6E37-644B-AF41-C4467ADC04D8}"/>
              </a:ext>
            </a:extLst>
          </p:cNvPr>
          <p:cNvSpPr/>
          <p:nvPr/>
        </p:nvSpPr>
        <p:spPr>
          <a:xfrm>
            <a:off x="6096000" y="4124883"/>
            <a:ext cx="0" cy="376082"/>
          </a:xfrm>
          <a:custGeom>
            <a:avLst/>
            <a:gdLst/>
            <a:ahLst/>
            <a:cxnLst/>
            <a:rect l="l" t="t" r="r" b="b"/>
            <a:pathLst>
              <a:path h="553720">
                <a:moveTo>
                  <a:pt x="0" y="0"/>
                </a:moveTo>
                <a:lnTo>
                  <a:pt x="0" y="553593"/>
                </a:lnTo>
              </a:path>
            </a:pathLst>
          </a:custGeom>
          <a:ln w="12700">
            <a:solidFill>
              <a:srgbClr val="FFFFFF"/>
            </a:solidFill>
          </a:ln>
        </p:spPr>
        <p:txBody>
          <a:bodyPr wrap="square" lIns="0" tIns="0" rIns="0" bIns="0" rtlCol="0" anchor="ctr">
            <a:noAutofit/>
          </a:bodyPr>
          <a:lstStyle/>
          <a:p>
            <a:pPr algn="ctr"/>
            <a:endParaRPr sz="2340"/>
          </a:p>
        </p:txBody>
      </p:sp>
      <p:sp>
        <p:nvSpPr>
          <p:cNvPr id="12" name="Espace réservé du texte 16">
            <a:extLst>
              <a:ext uri="{FF2B5EF4-FFF2-40B4-BE49-F238E27FC236}">
                <a16:creationId xmlns:a16="http://schemas.microsoft.com/office/drawing/2014/main" id="{273A56D3-09A2-2B4C-93C4-5617E14FF07F}"/>
              </a:ext>
            </a:extLst>
          </p:cNvPr>
          <p:cNvSpPr>
            <a:spLocks noGrp="1"/>
          </p:cNvSpPr>
          <p:nvPr>
            <p:ph type="body" sz="quarter" idx="12" hasCustomPrompt="1"/>
          </p:nvPr>
        </p:nvSpPr>
        <p:spPr>
          <a:xfrm>
            <a:off x="5523669" y="1023998"/>
            <a:ext cx="1144662" cy="1145382"/>
          </a:xfrm>
          <a:prstGeom prst="ellipse">
            <a:avLst/>
          </a:prstGeom>
          <a:solidFill>
            <a:schemeClr val="accent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3" name="Espace réservé du texte 16">
            <a:extLst>
              <a:ext uri="{FF2B5EF4-FFF2-40B4-BE49-F238E27FC236}">
                <a16:creationId xmlns:a16="http://schemas.microsoft.com/office/drawing/2014/main" id="{EA482D2C-9818-A944-8C53-65D2704E2DE9}"/>
              </a:ext>
            </a:extLst>
          </p:cNvPr>
          <p:cNvSpPr>
            <a:spLocks noGrp="1"/>
          </p:cNvSpPr>
          <p:nvPr>
            <p:ph type="body" sz="quarter" idx="15" hasCustomPrompt="1"/>
          </p:nvPr>
        </p:nvSpPr>
        <p:spPr>
          <a:xfrm>
            <a:off x="5523669" y="2834822"/>
            <a:ext cx="1144662" cy="1145382"/>
          </a:xfrm>
          <a:prstGeom prst="ellipse">
            <a:avLst/>
          </a:prstGeom>
          <a:solidFill>
            <a:schemeClr val="accent3"/>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4" name="Espace réservé du texte 16">
            <a:extLst>
              <a:ext uri="{FF2B5EF4-FFF2-40B4-BE49-F238E27FC236}">
                <a16:creationId xmlns:a16="http://schemas.microsoft.com/office/drawing/2014/main" id="{E15B4C83-8381-9F45-B87D-A01F928B233A}"/>
              </a:ext>
            </a:extLst>
          </p:cNvPr>
          <p:cNvSpPr>
            <a:spLocks noGrp="1"/>
          </p:cNvSpPr>
          <p:nvPr>
            <p:ph type="body" sz="quarter" idx="16" hasCustomPrompt="1"/>
          </p:nvPr>
        </p:nvSpPr>
        <p:spPr>
          <a:xfrm>
            <a:off x="5523669" y="4645645"/>
            <a:ext cx="1144662" cy="1145382"/>
          </a:xfrm>
          <a:prstGeom prst="ellipse">
            <a:avLst/>
          </a:prstGeom>
          <a:solidFill>
            <a:schemeClr val="bg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5" name="Espace réservé du texte 18">
            <a:extLst>
              <a:ext uri="{FF2B5EF4-FFF2-40B4-BE49-F238E27FC236}">
                <a16:creationId xmlns:a16="http://schemas.microsoft.com/office/drawing/2014/main" id="{DFBF46A4-7A88-C048-857B-BDFEBE5DFC18}"/>
              </a:ext>
            </a:extLst>
          </p:cNvPr>
          <p:cNvSpPr>
            <a:spLocks noGrp="1"/>
          </p:cNvSpPr>
          <p:nvPr>
            <p:ph type="body" sz="quarter" idx="17" hasCustomPrompt="1"/>
          </p:nvPr>
        </p:nvSpPr>
        <p:spPr>
          <a:xfrm>
            <a:off x="2324920" y="4645645"/>
            <a:ext cx="2529052" cy="305437"/>
          </a:xfrm>
          <a:prstGeom prst="rect">
            <a:avLst/>
          </a:prstGeom>
        </p:spPr>
        <p:txBody>
          <a:bodyPr>
            <a:noAutofit/>
          </a:bodyPr>
          <a:lstStyle>
            <a:lvl1pPr algn="r">
              <a:defRPr lang="fr-FR" sz="20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6" name="Espace réservé du texte 21">
            <a:extLst>
              <a:ext uri="{FF2B5EF4-FFF2-40B4-BE49-F238E27FC236}">
                <a16:creationId xmlns:a16="http://schemas.microsoft.com/office/drawing/2014/main" id="{9865795F-9BE8-3F4C-B5D2-344D337C3ACC}"/>
              </a:ext>
            </a:extLst>
          </p:cNvPr>
          <p:cNvSpPr>
            <a:spLocks noGrp="1"/>
          </p:cNvSpPr>
          <p:nvPr>
            <p:ph type="body" sz="quarter" idx="18"/>
          </p:nvPr>
        </p:nvSpPr>
        <p:spPr>
          <a:xfrm>
            <a:off x="2324920" y="4951082"/>
            <a:ext cx="2529232" cy="992187"/>
          </a:xfrm>
          <a:prstGeom prst="rect">
            <a:avLst/>
          </a:prstGeom>
        </p:spPr>
        <p:txBody>
          <a:bodyPr anchor="t">
            <a:noAutofit/>
          </a:bodyPr>
          <a:lstStyle>
            <a:lvl1pPr algn="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7" name="object 7">
            <a:extLst>
              <a:ext uri="{FF2B5EF4-FFF2-40B4-BE49-F238E27FC236}">
                <a16:creationId xmlns:a16="http://schemas.microsoft.com/office/drawing/2014/main" id="{5DAE59B2-B24F-E842-B11D-1A80EC67C032}"/>
              </a:ext>
            </a:extLst>
          </p:cNvPr>
          <p:cNvSpPr/>
          <p:nvPr/>
        </p:nvSpPr>
        <p:spPr>
          <a:xfrm>
            <a:off x="6100313" y="390010"/>
            <a:ext cx="0" cy="376082"/>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noAutofit/>
          </a:bodyPr>
          <a:lstStyle/>
          <a:p>
            <a:pPr algn="ctr"/>
            <a:endParaRPr sz="2340"/>
          </a:p>
        </p:txBody>
      </p:sp>
      <p:sp>
        <p:nvSpPr>
          <p:cNvPr id="18" name="Espace réservé du texte 18">
            <a:extLst>
              <a:ext uri="{FF2B5EF4-FFF2-40B4-BE49-F238E27FC236}">
                <a16:creationId xmlns:a16="http://schemas.microsoft.com/office/drawing/2014/main" id="{7849A3C8-239B-D647-A9A6-229AE1B78993}"/>
              </a:ext>
            </a:extLst>
          </p:cNvPr>
          <p:cNvSpPr>
            <a:spLocks noGrp="1"/>
          </p:cNvSpPr>
          <p:nvPr>
            <p:ph type="body" sz="quarter" idx="21" hasCustomPrompt="1"/>
          </p:nvPr>
        </p:nvSpPr>
        <p:spPr>
          <a:xfrm>
            <a:off x="2324920" y="1023998"/>
            <a:ext cx="2529052" cy="305437"/>
          </a:xfrm>
          <a:prstGeom prst="rect">
            <a:avLst/>
          </a:prstGeom>
        </p:spPr>
        <p:txBody>
          <a:bodyPr>
            <a:noAutofit/>
          </a:bodyPr>
          <a:lstStyle>
            <a:lvl1pPr algn="r">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9" name="Espace réservé du texte 21">
            <a:extLst>
              <a:ext uri="{FF2B5EF4-FFF2-40B4-BE49-F238E27FC236}">
                <a16:creationId xmlns:a16="http://schemas.microsoft.com/office/drawing/2014/main" id="{BB08205E-6BF9-B24C-9E5E-BDC46A049ED8}"/>
              </a:ext>
            </a:extLst>
          </p:cNvPr>
          <p:cNvSpPr>
            <a:spLocks noGrp="1"/>
          </p:cNvSpPr>
          <p:nvPr>
            <p:ph type="body" sz="quarter" idx="22"/>
          </p:nvPr>
        </p:nvSpPr>
        <p:spPr>
          <a:xfrm>
            <a:off x="2324920" y="1329435"/>
            <a:ext cx="2529232" cy="992187"/>
          </a:xfrm>
          <a:prstGeom prst="rect">
            <a:avLst/>
          </a:prstGeom>
        </p:spPr>
        <p:txBody>
          <a:bodyPr anchor="t">
            <a:noAutofit/>
          </a:bodyPr>
          <a:lstStyle>
            <a:lvl1pPr algn="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0" name="Espace réservé du texte 18">
            <a:extLst>
              <a:ext uri="{FF2B5EF4-FFF2-40B4-BE49-F238E27FC236}">
                <a16:creationId xmlns:a16="http://schemas.microsoft.com/office/drawing/2014/main" id="{3EC912FC-8B2F-B144-B9C6-A5DC3E38CFDD}"/>
              </a:ext>
            </a:extLst>
          </p:cNvPr>
          <p:cNvSpPr>
            <a:spLocks noGrp="1"/>
          </p:cNvSpPr>
          <p:nvPr>
            <p:ph type="body" sz="quarter" idx="23" hasCustomPrompt="1"/>
          </p:nvPr>
        </p:nvSpPr>
        <p:spPr>
          <a:xfrm>
            <a:off x="7328863" y="2834822"/>
            <a:ext cx="2529052" cy="305437"/>
          </a:xfrm>
          <a:prstGeom prst="rect">
            <a:avLst/>
          </a:prstGeom>
        </p:spPr>
        <p:txBody>
          <a:bodyPr>
            <a:noAutofit/>
          </a:bodyPr>
          <a:lstStyle>
            <a:lvl1pPr algn="l">
              <a:defRPr lang="fr-FR" sz="20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1" name="Espace réservé du texte 21">
            <a:extLst>
              <a:ext uri="{FF2B5EF4-FFF2-40B4-BE49-F238E27FC236}">
                <a16:creationId xmlns:a16="http://schemas.microsoft.com/office/drawing/2014/main" id="{E8B60163-99B3-484C-ABE0-CA5ED7CE4BF3}"/>
              </a:ext>
            </a:extLst>
          </p:cNvPr>
          <p:cNvSpPr>
            <a:spLocks noGrp="1"/>
          </p:cNvSpPr>
          <p:nvPr>
            <p:ph type="body" sz="quarter" idx="24"/>
          </p:nvPr>
        </p:nvSpPr>
        <p:spPr>
          <a:xfrm>
            <a:off x="7328863" y="3140259"/>
            <a:ext cx="2529232" cy="992187"/>
          </a:xfrm>
          <a:prstGeom prst="rect">
            <a:avLst/>
          </a:prstGeom>
        </p:spPr>
        <p:txBody>
          <a:bodyPr anchor="t">
            <a:noAutofit/>
          </a:bodyPr>
          <a:lstStyle>
            <a:lvl1pPr algn="l">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2" name="object 8">
            <a:extLst>
              <a:ext uri="{FF2B5EF4-FFF2-40B4-BE49-F238E27FC236}">
                <a16:creationId xmlns:a16="http://schemas.microsoft.com/office/drawing/2014/main" id="{981137AA-2A47-C04C-A870-FF71A753BFD8}"/>
              </a:ext>
            </a:extLst>
          </p:cNvPr>
          <p:cNvSpPr/>
          <p:nvPr/>
        </p:nvSpPr>
        <p:spPr>
          <a:xfrm>
            <a:off x="6096000" y="5953683"/>
            <a:ext cx="0" cy="376082"/>
          </a:xfrm>
          <a:custGeom>
            <a:avLst/>
            <a:gdLst/>
            <a:ahLst/>
            <a:cxnLst/>
            <a:rect l="l" t="t" r="r" b="b"/>
            <a:pathLst>
              <a:path h="553720">
                <a:moveTo>
                  <a:pt x="0" y="0"/>
                </a:moveTo>
                <a:lnTo>
                  <a:pt x="0" y="553593"/>
                </a:lnTo>
              </a:path>
            </a:pathLst>
          </a:custGeom>
          <a:ln w="12700">
            <a:solidFill>
              <a:srgbClr val="FFFFFF"/>
            </a:solidFill>
          </a:ln>
        </p:spPr>
        <p:txBody>
          <a:bodyPr wrap="square" lIns="0" tIns="0" rIns="0" bIns="0" rtlCol="0" anchor="ctr">
            <a:noAutofit/>
          </a:bodyPr>
          <a:lstStyle/>
          <a:p>
            <a:pPr algn="ctr"/>
            <a:endParaRPr sz="2340"/>
          </a:p>
        </p:txBody>
      </p:sp>
    </p:spTree>
    <p:extLst>
      <p:ext uri="{BB962C8B-B14F-4D97-AF65-F5344CB8AC3E}">
        <p14:creationId xmlns:p14="http://schemas.microsoft.com/office/powerpoint/2010/main" val="262283370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meline noir_4">
    <p:bg>
      <p:bgPr>
        <a:solidFill>
          <a:schemeClr val="tx1"/>
        </a:solidFill>
        <a:effectLst/>
      </p:bgPr>
    </p:bg>
    <p:spTree>
      <p:nvGrpSpPr>
        <p:cNvPr id="1" name=""/>
        <p:cNvGrpSpPr/>
        <p:nvPr/>
      </p:nvGrpSpPr>
      <p:grpSpPr>
        <a:xfrm>
          <a:off x="0" y="0"/>
          <a:ext cx="0" cy="0"/>
          <a:chOff x="0" y="0"/>
          <a:chExt cx="0" cy="0"/>
        </a:xfrm>
      </p:grpSpPr>
      <p:sp>
        <p:nvSpPr>
          <p:cNvPr id="6" name="Espace réservé du pied de page 2">
            <a:extLst>
              <a:ext uri="{FF2B5EF4-FFF2-40B4-BE49-F238E27FC236}">
                <a16:creationId xmlns:a16="http://schemas.microsoft.com/office/drawing/2014/main" id="{9B587469-CC8F-244D-8A05-A975842791CB}"/>
              </a:ext>
            </a:extLst>
          </p:cNvPr>
          <p:cNvSpPr>
            <a:spLocks noGrp="1"/>
          </p:cNvSpPr>
          <p:nvPr>
            <p:ph type="ftr" sz="quarter" idx="10"/>
          </p:nvPr>
        </p:nvSpPr>
        <p:spPr>
          <a:xfrm>
            <a:off x="229517" y="6502427"/>
            <a:ext cx="4291683" cy="153618"/>
          </a:xfrm>
        </p:spPr>
        <p:txBody>
          <a:bodyPr>
            <a:noAutofit/>
          </a:bodyPr>
          <a:lstStyle>
            <a:lvl1pPr>
              <a:defRPr>
                <a:solidFill>
                  <a:schemeClr val="bg1"/>
                </a:solidFill>
              </a:defRPr>
            </a:lvl1p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27DB1D05-0CE4-A043-96B4-62268EF0D599}"/>
              </a:ext>
            </a:extLst>
          </p:cNvPr>
          <p:cNvSpPr>
            <a:spLocks noGrp="1"/>
          </p:cNvSpPr>
          <p:nvPr>
            <p:ph type="sldNum" sz="quarter" idx="11"/>
          </p:nvPr>
        </p:nvSpPr>
        <p:spPr>
          <a:xfrm>
            <a:off x="11663197" y="6500697"/>
            <a:ext cx="352330" cy="376129"/>
          </a:xfrm>
          <a:ln>
            <a:solidFill>
              <a:schemeClr val="bg1"/>
            </a:solidFill>
          </a:ln>
        </p:spPr>
        <p:txBody>
          <a:bodyPr>
            <a:noAutofit/>
          </a:bodyPr>
          <a:lstStyle>
            <a:lvl1pPr>
              <a:defRPr>
                <a:solidFill>
                  <a:schemeClr val="bg1"/>
                </a:solidFill>
              </a:defRPr>
            </a:lvl1pPr>
          </a:lstStyle>
          <a:p>
            <a:fld id="{B0A748EA-4192-4545-B323-8C43BBEE3E97}" type="slidenum">
              <a:rPr lang="fr-FR" smtClean="0"/>
              <a:t>‹N°›</a:t>
            </a:fld>
            <a:endParaRPr lang="fr-FR"/>
          </a:p>
        </p:txBody>
      </p:sp>
      <p:sp>
        <p:nvSpPr>
          <p:cNvPr id="9" name="Espace réservé de la date 14">
            <a:extLst>
              <a:ext uri="{FF2B5EF4-FFF2-40B4-BE49-F238E27FC236}">
                <a16:creationId xmlns:a16="http://schemas.microsoft.com/office/drawing/2014/main" id="{1D7D1FDA-551C-A94D-8783-DFEB76C076AA}"/>
              </a:ext>
            </a:extLst>
          </p:cNvPr>
          <p:cNvSpPr txBox="1">
            <a:spLocks/>
          </p:cNvSpPr>
          <p:nvPr/>
        </p:nvSpPr>
        <p:spPr>
          <a:xfrm rot="16200000">
            <a:off x="-226106" y="3367441"/>
            <a:ext cx="1135118" cy="123119"/>
          </a:xfrm>
          <a:prstGeom prst="rect">
            <a:avLst/>
          </a:prstGeom>
        </p:spPr>
        <p:txBody>
          <a:bodyPr anchor="ctr">
            <a:noAutofit/>
          </a:bodyP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object 7">
            <a:extLst>
              <a:ext uri="{FF2B5EF4-FFF2-40B4-BE49-F238E27FC236}">
                <a16:creationId xmlns:a16="http://schemas.microsoft.com/office/drawing/2014/main" id="{BF1C11F7-E1A0-2F43-AC1E-D28871C6D0E8}"/>
              </a:ext>
            </a:extLst>
          </p:cNvPr>
          <p:cNvSpPr/>
          <p:nvPr/>
        </p:nvSpPr>
        <p:spPr>
          <a:xfrm>
            <a:off x="6096000" y="2314060"/>
            <a:ext cx="0" cy="376082"/>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noAutofit/>
          </a:bodyPr>
          <a:lstStyle/>
          <a:p>
            <a:pPr algn="ctr"/>
            <a:endParaRPr sz="2340"/>
          </a:p>
        </p:txBody>
      </p:sp>
      <p:sp>
        <p:nvSpPr>
          <p:cNvPr id="11" name="object 8">
            <a:extLst>
              <a:ext uri="{FF2B5EF4-FFF2-40B4-BE49-F238E27FC236}">
                <a16:creationId xmlns:a16="http://schemas.microsoft.com/office/drawing/2014/main" id="{A7167278-7F09-B34D-881F-A7D67AC1B7C8}"/>
              </a:ext>
            </a:extLst>
          </p:cNvPr>
          <p:cNvSpPr/>
          <p:nvPr/>
        </p:nvSpPr>
        <p:spPr>
          <a:xfrm>
            <a:off x="6096000" y="4124883"/>
            <a:ext cx="0" cy="376082"/>
          </a:xfrm>
          <a:custGeom>
            <a:avLst/>
            <a:gdLst/>
            <a:ahLst/>
            <a:cxnLst/>
            <a:rect l="l" t="t" r="r" b="b"/>
            <a:pathLst>
              <a:path h="553720">
                <a:moveTo>
                  <a:pt x="0" y="0"/>
                </a:moveTo>
                <a:lnTo>
                  <a:pt x="0" y="553593"/>
                </a:lnTo>
              </a:path>
            </a:pathLst>
          </a:custGeom>
          <a:ln w="12700">
            <a:solidFill>
              <a:srgbClr val="FFFFFF"/>
            </a:solidFill>
          </a:ln>
        </p:spPr>
        <p:txBody>
          <a:bodyPr wrap="square" lIns="0" tIns="0" rIns="0" bIns="0" rtlCol="0" anchor="ctr">
            <a:noAutofit/>
          </a:bodyPr>
          <a:lstStyle/>
          <a:p>
            <a:pPr algn="ctr"/>
            <a:endParaRPr sz="2340"/>
          </a:p>
        </p:txBody>
      </p:sp>
      <p:sp>
        <p:nvSpPr>
          <p:cNvPr id="12" name="Espace réservé du texte 16">
            <a:extLst>
              <a:ext uri="{FF2B5EF4-FFF2-40B4-BE49-F238E27FC236}">
                <a16:creationId xmlns:a16="http://schemas.microsoft.com/office/drawing/2014/main" id="{968A62F7-3DF5-3146-ADFB-890840EE7503}"/>
              </a:ext>
            </a:extLst>
          </p:cNvPr>
          <p:cNvSpPr>
            <a:spLocks noGrp="1"/>
          </p:cNvSpPr>
          <p:nvPr>
            <p:ph type="body" sz="quarter" idx="12" hasCustomPrompt="1"/>
          </p:nvPr>
        </p:nvSpPr>
        <p:spPr>
          <a:xfrm>
            <a:off x="5523669" y="1023998"/>
            <a:ext cx="1144662" cy="1145382"/>
          </a:xfrm>
          <a:prstGeom prst="ellipse">
            <a:avLst/>
          </a:prstGeom>
          <a:solidFill>
            <a:schemeClr val="accent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3" name="Espace réservé du texte 16">
            <a:extLst>
              <a:ext uri="{FF2B5EF4-FFF2-40B4-BE49-F238E27FC236}">
                <a16:creationId xmlns:a16="http://schemas.microsoft.com/office/drawing/2014/main" id="{571C45B1-5FC0-354D-A685-82CAD4FBAFB0}"/>
              </a:ext>
            </a:extLst>
          </p:cNvPr>
          <p:cNvSpPr>
            <a:spLocks noGrp="1"/>
          </p:cNvSpPr>
          <p:nvPr>
            <p:ph type="body" sz="quarter" idx="15" hasCustomPrompt="1"/>
          </p:nvPr>
        </p:nvSpPr>
        <p:spPr>
          <a:xfrm>
            <a:off x="5523669" y="2834822"/>
            <a:ext cx="1144662" cy="1145382"/>
          </a:xfrm>
          <a:prstGeom prst="ellipse">
            <a:avLst/>
          </a:prstGeom>
          <a:solidFill>
            <a:schemeClr val="accent3"/>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4" name="Espace réservé du texte 16">
            <a:extLst>
              <a:ext uri="{FF2B5EF4-FFF2-40B4-BE49-F238E27FC236}">
                <a16:creationId xmlns:a16="http://schemas.microsoft.com/office/drawing/2014/main" id="{DD69923C-3B31-2542-9B6F-C586D5176FB1}"/>
              </a:ext>
            </a:extLst>
          </p:cNvPr>
          <p:cNvSpPr>
            <a:spLocks noGrp="1"/>
          </p:cNvSpPr>
          <p:nvPr>
            <p:ph type="body" sz="quarter" idx="16" hasCustomPrompt="1"/>
          </p:nvPr>
        </p:nvSpPr>
        <p:spPr>
          <a:xfrm>
            <a:off x="5523669" y="4645645"/>
            <a:ext cx="1144662" cy="1145382"/>
          </a:xfrm>
          <a:prstGeom prst="ellipse">
            <a:avLst/>
          </a:prstGeom>
          <a:solidFill>
            <a:schemeClr val="bg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5" name="Espace réservé du texte 18">
            <a:extLst>
              <a:ext uri="{FF2B5EF4-FFF2-40B4-BE49-F238E27FC236}">
                <a16:creationId xmlns:a16="http://schemas.microsoft.com/office/drawing/2014/main" id="{9D791F8D-0AB8-B441-8CAC-2823C9E13F85}"/>
              </a:ext>
            </a:extLst>
          </p:cNvPr>
          <p:cNvSpPr>
            <a:spLocks noGrp="1"/>
          </p:cNvSpPr>
          <p:nvPr>
            <p:ph type="body" sz="quarter" idx="17" hasCustomPrompt="1"/>
          </p:nvPr>
        </p:nvSpPr>
        <p:spPr>
          <a:xfrm>
            <a:off x="7329223" y="1023998"/>
            <a:ext cx="2529052" cy="305437"/>
          </a:xfrm>
          <a:prstGeom prst="rect">
            <a:avLst/>
          </a:prstGeom>
        </p:spPr>
        <p:txBody>
          <a:bodyPr>
            <a:noAutofit/>
          </a:bodyPr>
          <a:lstStyle>
            <a:lvl1pPr>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6" name="Espace réservé du texte 21">
            <a:extLst>
              <a:ext uri="{FF2B5EF4-FFF2-40B4-BE49-F238E27FC236}">
                <a16:creationId xmlns:a16="http://schemas.microsoft.com/office/drawing/2014/main" id="{EC22424B-F41B-C143-9A8A-1CC0DE4EDD6E}"/>
              </a:ext>
            </a:extLst>
          </p:cNvPr>
          <p:cNvSpPr>
            <a:spLocks noGrp="1"/>
          </p:cNvSpPr>
          <p:nvPr>
            <p:ph type="body" sz="quarter" idx="14"/>
          </p:nvPr>
        </p:nvSpPr>
        <p:spPr>
          <a:xfrm>
            <a:off x="7329223" y="1329435"/>
            <a:ext cx="2529232" cy="992187"/>
          </a:xfrm>
          <a:prstGeom prst="rect">
            <a:avLst/>
          </a:prstGeom>
        </p:spPr>
        <p:txBody>
          <a:bodyPr anchor="t">
            <a:noAutofit/>
          </a:bodyPr>
          <a:lstStyle>
            <a:lvl1pP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7" name="Espace réservé du texte 18">
            <a:extLst>
              <a:ext uri="{FF2B5EF4-FFF2-40B4-BE49-F238E27FC236}">
                <a16:creationId xmlns:a16="http://schemas.microsoft.com/office/drawing/2014/main" id="{616B03B7-D7F1-CA42-B425-584021AB0006}"/>
              </a:ext>
            </a:extLst>
          </p:cNvPr>
          <p:cNvSpPr>
            <a:spLocks noGrp="1"/>
          </p:cNvSpPr>
          <p:nvPr>
            <p:ph type="body" sz="quarter" idx="18" hasCustomPrompt="1"/>
          </p:nvPr>
        </p:nvSpPr>
        <p:spPr>
          <a:xfrm>
            <a:off x="7329043" y="4645645"/>
            <a:ext cx="2529052" cy="305437"/>
          </a:xfrm>
          <a:prstGeom prst="rect">
            <a:avLst/>
          </a:prstGeom>
        </p:spPr>
        <p:txBody>
          <a:bodyPr>
            <a:noAutofit/>
          </a:bodyPr>
          <a:lstStyle>
            <a:lvl1pPr>
              <a:defRPr lang="fr-FR" sz="20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8" name="Espace réservé du texte 21">
            <a:extLst>
              <a:ext uri="{FF2B5EF4-FFF2-40B4-BE49-F238E27FC236}">
                <a16:creationId xmlns:a16="http://schemas.microsoft.com/office/drawing/2014/main" id="{1F165B1B-4419-B143-A667-8EAF4D403983}"/>
              </a:ext>
            </a:extLst>
          </p:cNvPr>
          <p:cNvSpPr>
            <a:spLocks noGrp="1"/>
          </p:cNvSpPr>
          <p:nvPr>
            <p:ph type="body" sz="quarter" idx="19"/>
          </p:nvPr>
        </p:nvSpPr>
        <p:spPr>
          <a:xfrm>
            <a:off x="7329043" y="4951082"/>
            <a:ext cx="2529232" cy="992187"/>
          </a:xfrm>
          <a:prstGeom prst="rect">
            <a:avLst/>
          </a:prstGeom>
        </p:spPr>
        <p:txBody>
          <a:bodyPr anchor="t">
            <a:noAutofit/>
          </a:bodyPr>
          <a:lstStyle>
            <a:lvl1pP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9" name="Espace réservé du texte 18">
            <a:extLst>
              <a:ext uri="{FF2B5EF4-FFF2-40B4-BE49-F238E27FC236}">
                <a16:creationId xmlns:a16="http://schemas.microsoft.com/office/drawing/2014/main" id="{88F96AF5-4F7A-1E4E-8A18-963EC5F5D2FB}"/>
              </a:ext>
            </a:extLst>
          </p:cNvPr>
          <p:cNvSpPr>
            <a:spLocks noGrp="1"/>
          </p:cNvSpPr>
          <p:nvPr>
            <p:ph type="body" sz="quarter" idx="20" hasCustomPrompt="1"/>
          </p:nvPr>
        </p:nvSpPr>
        <p:spPr>
          <a:xfrm>
            <a:off x="2325100" y="2834822"/>
            <a:ext cx="2529052" cy="305437"/>
          </a:xfrm>
          <a:prstGeom prst="rect">
            <a:avLst/>
          </a:prstGeom>
        </p:spPr>
        <p:txBody>
          <a:bodyPr>
            <a:noAutofit/>
          </a:bodyPr>
          <a:lstStyle>
            <a:lvl1pPr algn="r">
              <a:defRPr lang="fr-FR" sz="20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0" name="Espace réservé du texte 21">
            <a:extLst>
              <a:ext uri="{FF2B5EF4-FFF2-40B4-BE49-F238E27FC236}">
                <a16:creationId xmlns:a16="http://schemas.microsoft.com/office/drawing/2014/main" id="{E2126F04-1D8D-2947-8141-B6C83D7247CB}"/>
              </a:ext>
            </a:extLst>
          </p:cNvPr>
          <p:cNvSpPr>
            <a:spLocks noGrp="1"/>
          </p:cNvSpPr>
          <p:nvPr>
            <p:ph type="body" sz="quarter" idx="21"/>
          </p:nvPr>
        </p:nvSpPr>
        <p:spPr>
          <a:xfrm>
            <a:off x="2325100" y="3140259"/>
            <a:ext cx="2529232" cy="992187"/>
          </a:xfrm>
          <a:prstGeom prst="rect">
            <a:avLst/>
          </a:prstGeom>
        </p:spPr>
        <p:txBody>
          <a:bodyPr anchor="t">
            <a:noAutofit/>
          </a:bodyPr>
          <a:lstStyle>
            <a:lvl1pPr algn="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1" name="object 8">
            <a:extLst>
              <a:ext uri="{FF2B5EF4-FFF2-40B4-BE49-F238E27FC236}">
                <a16:creationId xmlns:a16="http://schemas.microsoft.com/office/drawing/2014/main" id="{A0AD6CAF-136C-2744-A8F8-4A36F7B94076}"/>
              </a:ext>
            </a:extLst>
          </p:cNvPr>
          <p:cNvSpPr/>
          <p:nvPr/>
        </p:nvSpPr>
        <p:spPr>
          <a:xfrm>
            <a:off x="6096000" y="454220"/>
            <a:ext cx="0" cy="376082"/>
          </a:xfrm>
          <a:custGeom>
            <a:avLst/>
            <a:gdLst/>
            <a:ahLst/>
            <a:cxnLst/>
            <a:rect l="l" t="t" r="r" b="b"/>
            <a:pathLst>
              <a:path h="553720">
                <a:moveTo>
                  <a:pt x="0" y="0"/>
                </a:moveTo>
                <a:lnTo>
                  <a:pt x="0" y="553593"/>
                </a:lnTo>
              </a:path>
            </a:pathLst>
          </a:custGeom>
          <a:ln w="12700">
            <a:solidFill>
              <a:srgbClr val="FFFFFF"/>
            </a:solidFill>
          </a:ln>
        </p:spPr>
        <p:txBody>
          <a:bodyPr wrap="square" lIns="0" tIns="0" rIns="0" bIns="0" rtlCol="0">
            <a:noAutofit/>
          </a:bodyPr>
          <a:lstStyle/>
          <a:p>
            <a:endParaRPr sz="2340"/>
          </a:p>
        </p:txBody>
      </p:sp>
      <p:sp>
        <p:nvSpPr>
          <p:cNvPr id="22" name="Titre 1">
            <a:extLst>
              <a:ext uri="{FF2B5EF4-FFF2-40B4-BE49-F238E27FC236}">
                <a16:creationId xmlns:a16="http://schemas.microsoft.com/office/drawing/2014/main" id="{36C1C1E7-7EA7-384F-AD16-B6BA3CBFA1F5}"/>
              </a:ext>
            </a:extLst>
          </p:cNvPr>
          <p:cNvSpPr>
            <a:spLocks noGrp="1"/>
          </p:cNvSpPr>
          <p:nvPr>
            <p:ph type="title" hasCustomPrompt="1"/>
          </p:nvPr>
        </p:nvSpPr>
        <p:spPr>
          <a:xfrm>
            <a:off x="352637" y="325067"/>
            <a:ext cx="5743363" cy="477465"/>
          </a:xfrm>
        </p:spPr>
        <p:txBody>
          <a:bodyPr>
            <a:noAutofit/>
          </a:bodyPr>
          <a:lstStyle>
            <a:lvl1pPr>
              <a:defRPr>
                <a:solidFill>
                  <a:schemeClr val="bg1"/>
                </a:solidFill>
              </a:defRPr>
            </a:lvl1pPr>
          </a:lstStyle>
          <a:p>
            <a:r>
              <a:rPr lang="fr-FR"/>
              <a:t>titre</a:t>
            </a:r>
          </a:p>
        </p:txBody>
      </p:sp>
      <p:sp>
        <p:nvSpPr>
          <p:cNvPr id="23" name="Espace réservé du texte 3">
            <a:extLst>
              <a:ext uri="{FF2B5EF4-FFF2-40B4-BE49-F238E27FC236}">
                <a16:creationId xmlns:a16="http://schemas.microsoft.com/office/drawing/2014/main" id="{FD512047-0849-4245-AFA6-A379A327838F}"/>
              </a:ext>
            </a:extLst>
          </p:cNvPr>
          <p:cNvSpPr>
            <a:spLocks noGrp="1"/>
          </p:cNvSpPr>
          <p:nvPr>
            <p:ph type="body" sz="quarter" idx="13" hasCustomPrompt="1"/>
          </p:nvPr>
        </p:nvSpPr>
        <p:spPr>
          <a:xfrm>
            <a:off x="352638" y="802530"/>
            <a:ext cx="4510139" cy="708769"/>
          </a:xfrm>
          <a:prstGeom prst="rect">
            <a:avLst/>
          </a:prstGeom>
        </p:spPr>
        <p:txBody>
          <a:bodyPr anchor="t">
            <a:no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129880179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meline noir_5">
    <p:bg>
      <p:bgPr>
        <a:solidFill>
          <a:schemeClr val="tx1"/>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1B7D576-6D58-4D48-946F-7FA2074CF67E}"/>
              </a:ext>
            </a:extLst>
          </p:cNvPr>
          <p:cNvSpPr>
            <a:spLocks noGrp="1"/>
          </p:cNvSpPr>
          <p:nvPr>
            <p:ph type="title" hasCustomPrompt="1"/>
          </p:nvPr>
        </p:nvSpPr>
        <p:spPr>
          <a:xfrm>
            <a:off x="352637" y="325067"/>
            <a:ext cx="11486723" cy="477465"/>
          </a:xfrm>
        </p:spPr>
        <p:txBody>
          <a:bodyPr>
            <a:noAutofit/>
          </a:bodyPr>
          <a:lstStyle>
            <a:lvl1pPr>
              <a:defRPr>
                <a:solidFill>
                  <a:schemeClr val="bg1"/>
                </a:solidFill>
              </a:defRPr>
            </a:lvl1pPr>
          </a:lstStyle>
          <a:p>
            <a:r>
              <a:rPr lang="fr-FR"/>
              <a:t>titre</a:t>
            </a:r>
          </a:p>
        </p:txBody>
      </p:sp>
      <p:sp>
        <p:nvSpPr>
          <p:cNvPr id="6" name="Espace réservé du pied de page 2">
            <a:extLst>
              <a:ext uri="{FF2B5EF4-FFF2-40B4-BE49-F238E27FC236}">
                <a16:creationId xmlns:a16="http://schemas.microsoft.com/office/drawing/2014/main" id="{EFCCDBEE-30A8-5743-87CB-83AE4DED0C5A}"/>
              </a:ext>
            </a:extLst>
          </p:cNvPr>
          <p:cNvSpPr>
            <a:spLocks noGrp="1"/>
          </p:cNvSpPr>
          <p:nvPr>
            <p:ph type="ftr" sz="quarter" idx="10"/>
          </p:nvPr>
        </p:nvSpPr>
        <p:spPr>
          <a:xfrm>
            <a:off x="229517" y="6502427"/>
            <a:ext cx="4291683" cy="153618"/>
          </a:xfrm>
        </p:spPr>
        <p:txBody>
          <a:bodyPr>
            <a:noAutofit/>
          </a:bodyPr>
          <a:lstStyle>
            <a:lvl1pPr>
              <a:defRPr>
                <a:solidFill>
                  <a:schemeClr val="bg1"/>
                </a:solidFill>
              </a:defRPr>
            </a:lvl1p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B2FC24AA-B5FC-D549-A953-6E375D02607B}"/>
              </a:ext>
            </a:extLst>
          </p:cNvPr>
          <p:cNvSpPr>
            <a:spLocks noGrp="1"/>
          </p:cNvSpPr>
          <p:nvPr>
            <p:ph type="sldNum" sz="quarter" idx="11"/>
          </p:nvPr>
        </p:nvSpPr>
        <p:spPr>
          <a:xfrm>
            <a:off x="11663197" y="6500697"/>
            <a:ext cx="352330" cy="376129"/>
          </a:xfrm>
          <a:ln>
            <a:solidFill>
              <a:schemeClr val="bg1"/>
            </a:solidFill>
          </a:ln>
        </p:spPr>
        <p:txBody>
          <a:bodyPr>
            <a:noAutofit/>
          </a:bodyPr>
          <a:lstStyle>
            <a:lvl1pPr>
              <a:defRPr>
                <a:solidFill>
                  <a:schemeClr val="bg1"/>
                </a:solidFill>
              </a:defRPr>
            </a:lvl1pPr>
          </a:lstStyle>
          <a:p>
            <a:fld id="{B0A748EA-4192-4545-B323-8C43BBEE3E97}" type="slidenum">
              <a:rPr lang="fr-FR" smtClean="0"/>
              <a:t>‹N°›</a:t>
            </a:fld>
            <a:endParaRPr lang="fr-FR"/>
          </a:p>
        </p:txBody>
      </p:sp>
      <p:sp>
        <p:nvSpPr>
          <p:cNvPr id="8" name="Espace réservé du texte 3">
            <a:extLst>
              <a:ext uri="{FF2B5EF4-FFF2-40B4-BE49-F238E27FC236}">
                <a16:creationId xmlns:a16="http://schemas.microsoft.com/office/drawing/2014/main" id="{A2B4BDE6-8E62-9743-8DCE-6E76B5F37D06}"/>
              </a:ext>
            </a:extLst>
          </p:cNvPr>
          <p:cNvSpPr>
            <a:spLocks noGrp="1"/>
          </p:cNvSpPr>
          <p:nvPr>
            <p:ph type="body" sz="quarter" idx="13" hasCustomPrompt="1"/>
          </p:nvPr>
        </p:nvSpPr>
        <p:spPr>
          <a:xfrm>
            <a:off x="352638" y="802531"/>
            <a:ext cx="11486724" cy="475034"/>
          </a:xfrm>
          <a:prstGeom prst="rect">
            <a:avLst/>
          </a:prstGeom>
        </p:spPr>
        <p:txBody>
          <a:bodyPr anchor="t">
            <a:no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
        <p:nvSpPr>
          <p:cNvPr id="9" name="Espace réservé de la date 14">
            <a:extLst>
              <a:ext uri="{FF2B5EF4-FFF2-40B4-BE49-F238E27FC236}">
                <a16:creationId xmlns:a16="http://schemas.microsoft.com/office/drawing/2014/main" id="{571E9423-E9CD-9346-A134-92BCD16FD9B7}"/>
              </a:ext>
            </a:extLst>
          </p:cNvPr>
          <p:cNvSpPr txBox="1">
            <a:spLocks/>
          </p:cNvSpPr>
          <p:nvPr/>
        </p:nvSpPr>
        <p:spPr>
          <a:xfrm rot="16200000">
            <a:off x="-226106" y="3367441"/>
            <a:ext cx="1135118" cy="123119"/>
          </a:xfrm>
          <a:prstGeom prst="rect">
            <a:avLst/>
          </a:prstGeom>
        </p:spPr>
        <p:txBody>
          <a:bodyPr anchor="ctr">
            <a:noAutofit/>
          </a:bodyP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object 7">
            <a:extLst>
              <a:ext uri="{FF2B5EF4-FFF2-40B4-BE49-F238E27FC236}">
                <a16:creationId xmlns:a16="http://schemas.microsoft.com/office/drawing/2014/main" id="{6C4B5A37-59C9-8F49-B21C-E1F5C97C4B73}"/>
              </a:ext>
            </a:extLst>
          </p:cNvPr>
          <p:cNvSpPr/>
          <p:nvPr/>
        </p:nvSpPr>
        <p:spPr>
          <a:xfrm rot="5400000">
            <a:off x="3411625" y="2833267"/>
            <a:ext cx="22860" cy="1221715"/>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oAutofit/>
          </a:bodyPr>
          <a:lstStyle/>
          <a:p>
            <a:endParaRPr sz="2340"/>
          </a:p>
        </p:txBody>
      </p:sp>
      <p:sp>
        <p:nvSpPr>
          <p:cNvPr id="11" name="Espace réservé du texte 16">
            <a:extLst>
              <a:ext uri="{FF2B5EF4-FFF2-40B4-BE49-F238E27FC236}">
                <a16:creationId xmlns:a16="http://schemas.microsoft.com/office/drawing/2014/main" id="{922AB384-9282-A845-980A-CDE0E5B84C18}"/>
              </a:ext>
            </a:extLst>
          </p:cNvPr>
          <p:cNvSpPr>
            <a:spLocks noGrp="1"/>
          </p:cNvSpPr>
          <p:nvPr>
            <p:ph type="body" sz="quarter" idx="12" hasCustomPrompt="1"/>
          </p:nvPr>
        </p:nvSpPr>
        <p:spPr>
          <a:xfrm>
            <a:off x="1441817" y="2861015"/>
            <a:ext cx="1144662" cy="1145382"/>
          </a:xfrm>
          <a:prstGeom prst="ellipse">
            <a:avLst/>
          </a:prstGeom>
          <a:solidFill>
            <a:schemeClr val="accent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2" name="Espace réservé du texte 16">
            <a:extLst>
              <a:ext uri="{FF2B5EF4-FFF2-40B4-BE49-F238E27FC236}">
                <a16:creationId xmlns:a16="http://schemas.microsoft.com/office/drawing/2014/main" id="{B4109BA9-8B43-8C44-9068-18292A8CD72D}"/>
              </a:ext>
            </a:extLst>
          </p:cNvPr>
          <p:cNvSpPr>
            <a:spLocks noGrp="1"/>
          </p:cNvSpPr>
          <p:nvPr>
            <p:ph type="body" sz="quarter" idx="15" hasCustomPrompt="1"/>
          </p:nvPr>
        </p:nvSpPr>
        <p:spPr>
          <a:xfrm>
            <a:off x="4259631" y="2860005"/>
            <a:ext cx="1144662" cy="1145382"/>
          </a:xfrm>
          <a:prstGeom prst="ellipse">
            <a:avLst/>
          </a:prstGeom>
          <a:solidFill>
            <a:schemeClr val="accent3"/>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3" name="Espace réservé du texte 16">
            <a:extLst>
              <a:ext uri="{FF2B5EF4-FFF2-40B4-BE49-F238E27FC236}">
                <a16:creationId xmlns:a16="http://schemas.microsoft.com/office/drawing/2014/main" id="{C659B8F9-9CC5-164D-84A6-80423199B4E9}"/>
              </a:ext>
            </a:extLst>
          </p:cNvPr>
          <p:cNvSpPr>
            <a:spLocks noGrp="1"/>
          </p:cNvSpPr>
          <p:nvPr>
            <p:ph type="body" sz="quarter" idx="16" hasCustomPrompt="1"/>
          </p:nvPr>
        </p:nvSpPr>
        <p:spPr>
          <a:xfrm>
            <a:off x="7077446" y="2860576"/>
            <a:ext cx="1144662" cy="1145382"/>
          </a:xfrm>
          <a:prstGeom prst="ellipse">
            <a:avLst/>
          </a:prstGeom>
          <a:solidFill>
            <a:schemeClr val="bg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4" name="Espace réservé du texte 18">
            <a:extLst>
              <a:ext uri="{FF2B5EF4-FFF2-40B4-BE49-F238E27FC236}">
                <a16:creationId xmlns:a16="http://schemas.microsoft.com/office/drawing/2014/main" id="{040A55D3-6BF3-9242-8992-AE243A90BF30}"/>
              </a:ext>
            </a:extLst>
          </p:cNvPr>
          <p:cNvSpPr>
            <a:spLocks noGrp="1"/>
          </p:cNvSpPr>
          <p:nvPr>
            <p:ph type="body" sz="quarter" idx="17" hasCustomPrompt="1"/>
          </p:nvPr>
        </p:nvSpPr>
        <p:spPr>
          <a:xfrm>
            <a:off x="1301471" y="4354217"/>
            <a:ext cx="2529052" cy="305437"/>
          </a:xfrm>
          <a:prstGeom prst="rect">
            <a:avLst/>
          </a:prstGeom>
        </p:spPr>
        <p:txBody>
          <a:bodyPr>
            <a:noAutofit/>
          </a:bodyPr>
          <a:lstStyle>
            <a:lvl1pPr>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5" name="Espace réservé du texte 21">
            <a:extLst>
              <a:ext uri="{FF2B5EF4-FFF2-40B4-BE49-F238E27FC236}">
                <a16:creationId xmlns:a16="http://schemas.microsoft.com/office/drawing/2014/main" id="{5BF8D4CF-F4E8-1347-A41C-7234DC7344DE}"/>
              </a:ext>
            </a:extLst>
          </p:cNvPr>
          <p:cNvSpPr>
            <a:spLocks noGrp="1"/>
          </p:cNvSpPr>
          <p:nvPr>
            <p:ph type="body" sz="quarter" idx="14"/>
          </p:nvPr>
        </p:nvSpPr>
        <p:spPr>
          <a:xfrm>
            <a:off x="1301471" y="4659654"/>
            <a:ext cx="1745112" cy="992187"/>
          </a:xfrm>
          <a:prstGeom prst="rect">
            <a:avLst/>
          </a:prstGeom>
        </p:spPr>
        <p:txBody>
          <a:bodyPr anchor="t">
            <a:noAutofit/>
          </a:bodyPr>
          <a:lstStyle>
            <a:lvl1pP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6" name="Espace réservé du texte 18">
            <a:extLst>
              <a:ext uri="{FF2B5EF4-FFF2-40B4-BE49-F238E27FC236}">
                <a16:creationId xmlns:a16="http://schemas.microsoft.com/office/drawing/2014/main" id="{651E9D05-3E49-0F41-96B1-0277BF30C9C9}"/>
              </a:ext>
            </a:extLst>
          </p:cNvPr>
          <p:cNvSpPr>
            <a:spLocks noGrp="1"/>
          </p:cNvSpPr>
          <p:nvPr>
            <p:ph type="body" sz="quarter" idx="19" hasCustomPrompt="1"/>
          </p:nvPr>
        </p:nvSpPr>
        <p:spPr>
          <a:xfrm>
            <a:off x="4259631" y="1759184"/>
            <a:ext cx="2143404" cy="305437"/>
          </a:xfrm>
          <a:prstGeom prst="rect">
            <a:avLst/>
          </a:prstGeom>
        </p:spPr>
        <p:txBody>
          <a:bodyPr>
            <a:noAutofit/>
          </a:bodyPr>
          <a:lstStyle>
            <a:lvl1pPr algn="l">
              <a:defRPr lang="fr-FR" sz="20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7" name="Espace réservé du texte 21">
            <a:extLst>
              <a:ext uri="{FF2B5EF4-FFF2-40B4-BE49-F238E27FC236}">
                <a16:creationId xmlns:a16="http://schemas.microsoft.com/office/drawing/2014/main" id="{EA9940BA-3339-EC45-9176-C5411B4CA420}"/>
              </a:ext>
            </a:extLst>
          </p:cNvPr>
          <p:cNvSpPr>
            <a:spLocks noGrp="1"/>
          </p:cNvSpPr>
          <p:nvPr>
            <p:ph type="body" sz="quarter" idx="20"/>
          </p:nvPr>
        </p:nvSpPr>
        <p:spPr>
          <a:xfrm>
            <a:off x="4259659" y="2064621"/>
            <a:ext cx="1836341" cy="992187"/>
          </a:xfrm>
          <a:prstGeom prst="rect">
            <a:avLst/>
          </a:prstGeom>
        </p:spPr>
        <p:txBody>
          <a:bodyPr anchor="t">
            <a:noAutofit/>
          </a:bodyPr>
          <a:lstStyle>
            <a:lvl1pPr algn="l">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8" name="object 7">
            <a:extLst>
              <a:ext uri="{FF2B5EF4-FFF2-40B4-BE49-F238E27FC236}">
                <a16:creationId xmlns:a16="http://schemas.microsoft.com/office/drawing/2014/main" id="{4B152722-9CEE-0749-ACC5-AD3E685CCA9C}"/>
              </a:ext>
            </a:extLst>
          </p:cNvPr>
          <p:cNvSpPr/>
          <p:nvPr/>
        </p:nvSpPr>
        <p:spPr>
          <a:xfrm rot="5400000">
            <a:off x="6229440" y="2833267"/>
            <a:ext cx="22860" cy="1221715"/>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oAutofit/>
          </a:bodyPr>
          <a:lstStyle/>
          <a:p>
            <a:endParaRPr sz="2340"/>
          </a:p>
        </p:txBody>
      </p:sp>
      <p:sp>
        <p:nvSpPr>
          <p:cNvPr id="19" name="object 7">
            <a:extLst>
              <a:ext uri="{FF2B5EF4-FFF2-40B4-BE49-F238E27FC236}">
                <a16:creationId xmlns:a16="http://schemas.microsoft.com/office/drawing/2014/main" id="{15B8E2DE-8AFC-E04F-975A-5EA001E395B7}"/>
              </a:ext>
            </a:extLst>
          </p:cNvPr>
          <p:cNvSpPr/>
          <p:nvPr/>
        </p:nvSpPr>
        <p:spPr>
          <a:xfrm rot="5400000">
            <a:off x="9047254" y="2833267"/>
            <a:ext cx="22860" cy="1221715"/>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oAutofit/>
          </a:bodyPr>
          <a:lstStyle/>
          <a:p>
            <a:endParaRPr sz="2340"/>
          </a:p>
        </p:txBody>
      </p:sp>
      <p:sp>
        <p:nvSpPr>
          <p:cNvPr id="20" name="Espace réservé du texte 16">
            <a:extLst>
              <a:ext uri="{FF2B5EF4-FFF2-40B4-BE49-F238E27FC236}">
                <a16:creationId xmlns:a16="http://schemas.microsoft.com/office/drawing/2014/main" id="{3D7DB687-3772-0549-9FB4-4471CB95B99E}"/>
              </a:ext>
            </a:extLst>
          </p:cNvPr>
          <p:cNvSpPr>
            <a:spLocks noGrp="1"/>
          </p:cNvSpPr>
          <p:nvPr>
            <p:ph type="body" sz="quarter" idx="23" hasCustomPrompt="1"/>
          </p:nvPr>
        </p:nvSpPr>
        <p:spPr>
          <a:xfrm>
            <a:off x="9895260" y="2861015"/>
            <a:ext cx="1144662" cy="1145382"/>
          </a:xfrm>
          <a:prstGeom prst="ellipse">
            <a:avLst/>
          </a:prstGeom>
          <a:solidFill>
            <a:schemeClr val="accent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21" name="object 7">
            <a:extLst>
              <a:ext uri="{FF2B5EF4-FFF2-40B4-BE49-F238E27FC236}">
                <a16:creationId xmlns:a16="http://schemas.microsoft.com/office/drawing/2014/main" id="{7036FC66-AE99-BD49-9F14-DD755F755055}"/>
              </a:ext>
            </a:extLst>
          </p:cNvPr>
          <p:cNvSpPr/>
          <p:nvPr/>
        </p:nvSpPr>
        <p:spPr>
          <a:xfrm rot="5400000">
            <a:off x="11530205" y="3168130"/>
            <a:ext cx="22860" cy="551990"/>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oAutofit/>
          </a:bodyPr>
          <a:lstStyle/>
          <a:p>
            <a:endParaRPr sz="2340"/>
          </a:p>
        </p:txBody>
      </p:sp>
      <p:sp>
        <p:nvSpPr>
          <p:cNvPr id="22" name="Espace réservé du texte 18">
            <a:extLst>
              <a:ext uri="{FF2B5EF4-FFF2-40B4-BE49-F238E27FC236}">
                <a16:creationId xmlns:a16="http://schemas.microsoft.com/office/drawing/2014/main" id="{A3145220-5190-D547-86D2-DA5592E11BAA}"/>
              </a:ext>
            </a:extLst>
          </p:cNvPr>
          <p:cNvSpPr>
            <a:spLocks noGrp="1"/>
          </p:cNvSpPr>
          <p:nvPr>
            <p:ph type="body" sz="quarter" idx="24" hasCustomPrompt="1"/>
          </p:nvPr>
        </p:nvSpPr>
        <p:spPr>
          <a:xfrm>
            <a:off x="7104772" y="4354217"/>
            <a:ext cx="2529052" cy="305437"/>
          </a:xfrm>
          <a:prstGeom prst="rect">
            <a:avLst/>
          </a:prstGeom>
        </p:spPr>
        <p:txBody>
          <a:bodyPr>
            <a:noAutofit/>
          </a:bodyPr>
          <a:lstStyle>
            <a:lvl1pPr>
              <a:defRPr lang="fr-FR" sz="20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3" name="Espace réservé du texte 21">
            <a:extLst>
              <a:ext uri="{FF2B5EF4-FFF2-40B4-BE49-F238E27FC236}">
                <a16:creationId xmlns:a16="http://schemas.microsoft.com/office/drawing/2014/main" id="{81D9885F-4C61-4D4E-A278-75BBA6298551}"/>
              </a:ext>
            </a:extLst>
          </p:cNvPr>
          <p:cNvSpPr>
            <a:spLocks noGrp="1"/>
          </p:cNvSpPr>
          <p:nvPr>
            <p:ph type="body" sz="quarter" idx="26"/>
          </p:nvPr>
        </p:nvSpPr>
        <p:spPr>
          <a:xfrm>
            <a:off x="7104772" y="4659654"/>
            <a:ext cx="1745112" cy="992187"/>
          </a:xfrm>
          <a:prstGeom prst="rect">
            <a:avLst/>
          </a:prstGeom>
        </p:spPr>
        <p:txBody>
          <a:bodyPr anchor="t">
            <a:noAutofit/>
          </a:bodyPr>
          <a:lstStyle>
            <a:lvl1pP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4" name="Espace réservé du texte 21">
            <a:extLst>
              <a:ext uri="{FF2B5EF4-FFF2-40B4-BE49-F238E27FC236}">
                <a16:creationId xmlns:a16="http://schemas.microsoft.com/office/drawing/2014/main" id="{A10E9A42-DAB3-6E43-A3AE-0B52F7DCA994}"/>
              </a:ext>
            </a:extLst>
          </p:cNvPr>
          <p:cNvSpPr>
            <a:spLocks noGrp="1"/>
          </p:cNvSpPr>
          <p:nvPr>
            <p:ph type="body" sz="quarter" idx="27"/>
          </p:nvPr>
        </p:nvSpPr>
        <p:spPr>
          <a:xfrm>
            <a:off x="9875378" y="2064621"/>
            <a:ext cx="1836341" cy="992187"/>
          </a:xfrm>
          <a:prstGeom prst="rect">
            <a:avLst/>
          </a:prstGeom>
        </p:spPr>
        <p:txBody>
          <a:bodyPr anchor="t">
            <a:noAutofit/>
          </a:bodyPr>
          <a:lstStyle>
            <a:lvl1pPr algn="l">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5" name="Espace réservé du texte 18">
            <a:extLst>
              <a:ext uri="{FF2B5EF4-FFF2-40B4-BE49-F238E27FC236}">
                <a16:creationId xmlns:a16="http://schemas.microsoft.com/office/drawing/2014/main" id="{FB2AE82F-E560-D247-98A6-25C36AA98AA2}"/>
              </a:ext>
            </a:extLst>
          </p:cNvPr>
          <p:cNvSpPr>
            <a:spLocks noGrp="1"/>
          </p:cNvSpPr>
          <p:nvPr>
            <p:ph type="body" sz="quarter" idx="28" hasCustomPrompt="1"/>
          </p:nvPr>
        </p:nvSpPr>
        <p:spPr>
          <a:xfrm>
            <a:off x="9875350" y="1759184"/>
            <a:ext cx="2143404" cy="305437"/>
          </a:xfrm>
          <a:prstGeom prst="rect">
            <a:avLst/>
          </a:prstGeom>
        </p:spPr>
        <p:txBody>
          <a:bodyPr>
            <a:noAutofit/>
          </a:bodyPr>
          <a:lstStyle>
            <a:lvl1pPr algn="l">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Tree>
    <p:extLst>
      <p:ext uri="{BB962C8B-B14F-4D97-AF65-F5344CB8AC3E}">
        <p14:creationId xmlns:p14="http://schemas.microsoft.com/office/powerpoint/2010/main" val="196450870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meline noir_6">
    <p:bg>
      <p:bgPr>
        <a:solidFill>
          <a:schemeClr val="tx1"/>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CF5A2DE-E29D-504C-ABF7-CC97EE28B1F9}"/>
              </a:ext>
            </a:extLst>
          </p:cNvPr>
          <p:cNvSpPr>
            <a:spLocks noGrp="1"/>
          </p:cNvSpPr>
          <p:nvPr>
            <p:ph type="title" hasCustomPrompt="1"/>
          </p:nvPr>
        </p:nvSpPr>
        <p:spPr>
          <a:xfrm>
            <a:off x="352637" y="325067"/>
            <a:ext cx="11486723" cy="477465"/>
          </a:xfrm>
        </p:spPr>
        <p:txBody>
          <a:bodyPr>
            <a:noAutofit/>
          </a:bodyPr>
          <a:lstStyle>
            <a:lvl1pPr>
              <a:defRPr>
                <a:solidFill>
                  <a:schemeClr val="bg1"/>
                </a:solidFill>
              </a:defRPr>
            </a:lvl1pPr>
          </a:lstStyle>
          <a:p>
            <a:r>
              <a:rPr lang="fr-FR"/>
              <a:t>titre</a:t>
            </a:r>
          </a:p>
        </p:txBody>
      </p:sp>
      <p:sp>
        <p:nvSpPr>
          <p:cNvPr id="6" name="Espace réservé du pied de page 2">
            <a:extLst>
              <a:ext uri="{FF2B5EF4-FFF2-40B4-BE49-F238E27FC236}">
                <a16:creationId xmlns:a16="http://schemas.microsoft.com/office/drawing/2014/main" id="{27A10615-53C7-ED41-9351-889BF6789078}"/>
              </a:ext>
            </a:extLst>
          </p:cNvPr>
          <p:cNvSpPr>
            <a:spLocks noGrp="1"/>
          </p:cNvSpPr>
          <p:nvPr>
            <p:ph type="ftr" sz="quarter" idx="10"/>
          </p:nvPr>
        </p:nvSpPr>
        <p:spPr>
          <a:xfrm>
            <a:off x="229517" y="6502427"/>
            <a:ext cx="4291683" cy="153618"/>
          </a:xfrm>
        </p:spPr>
        <p:txBody>
          <a:bodyPr>
            <a:noAutofit/>
          </a:bodyPr>
          <a:lstStyle>
            <a:lvl1pPr>
              <a:defRPr>
                <a:solidFill>
                  <a:schemeClr val="bg1"/>
                </a:solidFill>
              </a:defRPr>
            </a:lvl1p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197696E9-E576-FF44-9D55-8FD095CC4BBF}"/>
              </a:ext>
            </a:extLst>
          </p:cNvPr>
          <p:cNvSpPr>
            <a:spLocks noGrp="1"/>
          </p:cNvSpPr>
          <p:nvPr>
            <p:ph type="sldNum" sz="quarter" idx="11"/>
          </p:nvPr>
        </p:nvSpPr>
        <p:spPr>
          <a:xfrm>
            <a:off x="11663197" y="6500697"/>
            <a:ext cx="352330" cy="376129"/>
          </a:xfrm>
          <a:ln>
            <a:solidFill>
              <a:schemeClr val="bg1"/>
            </a:solidFill>
          </a:ln>
        </p:spPr>
        <p:txBody>
          <a:bodyPr>
            <a:noAutofit/>
          </a:bodyPr>
          <a:lstStyle>
            <a:lvl1pPr>
              <a:defRPr>
                <a:solidFill>
                  <a:schemeClr val="bg1"/>
                </a:solidFill>
              </a:defRPr>
            </a:lvl1pPr>
          </a:lstStyle>
          <a:p>
            <a:fld id="{B0A748EA-4192-4545-B323-8C43BBEE3E97}" type="slidenum">
              <a:rPr lang="fr-FR" smtClean="0"/>
              <a:t>‹N°›</a:t>
            </a:fld>
            <a:endParaRPr lang="fr-FR"/>
          </a:p>
        </p:txBody>
      </p:sp>
      <p:sp>
        <p:nvSpPr>
          <p:cNvPr id="8" name="Espace réservé du texte 3">
            <a:extLst>
              <a:ext uri="{FF2B5EF4-FFF2-40B4-BE49-F238E27FC236}">
                <a16:creationId xmlns:a16="http://schemas.microsoft.com/office/drawing/2014/main" id="{688EF3AD-9887-8E40-B178-520F711F4320}"/>
              </a:ext>
            </a:extLst>
          </p:cNvPr>
          <p:cNvSpPr>
            <a:spLocks noGrp="1"/>
          </p:cNvSpPr>
          <p:nvPr>
            <p:ph type="body" sz="quarter" idx="13" hasCustomPrompt="1"/>
          </p:nvPr>
        </p:nvSpPr>
        <p:spPr>
          <a:xfrm>
            <a:off x="352638" y="802531"/>
            <a:ext cx="11486724" cy="475034"/>
          </a:xfrm>
          <a:prstGeom prst="rect">
            <a:avLst/>
          </a:prstGeom>
        </p:spPr>
        <p:txBody>
          <a:bodyPr anchor="t">
            <a:no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
        <p:nvSpPr>
          <p:cNvPr id="9" name="Espace réservé de la date 14">
            <a:extLst>
              <a:ext uri="{FF2B5EF4-FFF2-40B4-BE49-F238E27FC236}">
                <a16:creationId xmlns:a16="http://schemas.microsoft.com/office/drawing/2014/main" id="{FAAE5202-E2CA-A744-89BA-0B63C7B31B15}"/>
              </a:ext>
            </a:extLst>
          </p:cNvPr>
          <p:cNvSpPr txBox="1">
            <a:spLocks/>
          </p:cNvSpPr>
          <p:nvPr/>
        </p:nvSpPr>
        <p:spPr>
          <a:xfrm rot="16200000">
            <a:off x="-226106" y="3367441"/>
            <a:ext cx="1135118" cy="123119"/>
          </a:xfrm>
          <a:prstGeom prst="rect">
            <a:avLst/>
          </a:prstGeom>
        </p:spPr>
        <p:txBody>
          <a:bodyPr anchor="ctr">
            <a:noAutofit/>
          </a:bodyP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object 7">
            <a:extLst>
              <a:ext uri="{FF2B5EF4-FFF2-40B4-BE49-F238E27FC236}">
                <a16:creationId xmlns:a16="http://schemas.microsoft.com/office/drawing/2014/main" id="{A0707F3D-C307-8E40-B19D-119E85245DFE}"/>
              </a:ext>
            </a:extLst>
          </p:cNvPr>
          <p:cNvSpPr/>
          <p:nvPr/>
        </p:nvSpPr>
        <p:spPr>
          <a:xfrm rot="5400000">
            <a:off x="3411625" y="2833267"/>
            <a:ext cx="22860" cy="1221715"/>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noAutofit/>
          </a:bodyPr>
          <a:lstStyle/>
          <a:p>
            <a:endParaRPr sz="2340"/>
          </a:p>
        </p:txBody>
      </p:sp>
      <p:sp>
        <p:nvSpPr>
          <p:cNvPr id="11" name="Espace réservé du texte 16">
            <a:extLst>
              <a:ext uri="{FF2B5EF4-FFF2-40B4-BE49-F238E27FC236}">
                <a16:creationId xmlns:a16="http://schemas.microsoft.com/office/drawing/2014/main" id="{89F6755B-31EC-EF4E-8A77-9BA295182BA1}"/>
              </a:ext>
            </a:extLst>
          </p:cNvPr>
          <p:cNvSpPr>
            <a:spLocks noGrp="1"/>
          </p:cNvSpPr>
          <p:nvPr>
            <p:ph type="body" sz="quarter" idx="12" hasCustomPrompt="1"/>
          </p:nvPr>
        </p:nvSpPr>
        <p:spPr>
          <a:xfrm>
            <a:off x="1441817" y="2861015"/>
            <a:ext cx="1144662" cy="1145382"/>
          </a:xfrm>
          <a:prstGeom prst="ellipse">
            <a:avLst/>
          </a:prstGeom>
          <a:solidFill>
            <a:schemeClr val="accent3"/>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2" name="Espace réservé du texte 16">
            <a:extLst>
              <a:ext uri="{FF2B5EF4-FFF2-40B4-BE49-F238E27FC236}">
                <a16:creationId xmlns:a16="http://schemas.microsoft.com/office/drawing/2014/main" id="{AB68349E-AA9E-0B4B-8915-CA19BAAC73F8}"/>
              </a:ext>
            </a:extLst>
          </p:cNvPr>
          <p:cNvSpPr>
            <a:spLocks noGrp="1"/>
          </p:cNvSpPr>
          <p:nvPr>
            <p:ph type="body" sz="quarter" idx="15" hasCustomPrompt="1"/>
          </p:nvPr>
        </p:nvSpPr>
        <p:spPr>
          <a:xfrm>
            <a:off x="4259631" y="2860005"/>
            <a:ext cx="1144662" cy="1145382"/>
          </a:xfrm>
          <a:prstGeom prst="ellipse">
            <a:avLst/>
          </a:prstGeom>
          <a:solidFill>
            <a:schemeClr val="bg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3" name="Espace réservé du texte 16">
            <a:extLst>
              <a:ext uri="{FF2B5EF4-FFF2-40B4-BE49-F238E27FC236}">
                <a16:creationId xmlns:a16="http://schemas.microsoft.com/office/drawing/2014/main" id="{9712D20F-9634-A44F-8F7C-FC23C8720D38}"/>
              </a:ext>
            </a:extLst>
          </p:cNvPr>
          <p:cNvSpPr>
            <a:spLocks noGrp="1"/>
          </p:cNvSpPr>
          <p:nvPr>
            <p:ph type="body" sz="quarter" idx="16" hasCustomPrompt="1"/>
          </p:nvPr>
        </p:nvSpPr>
        <p:spPr>
          <a:xfrm>
            <a:off x="7077446" y="2860576"/>
            <a:ext cx="1144662" cy="1145382"/>
          </a:xfrm>
          <a:prstGeom prst="ellipse">
            <a:avLst/>
          </a:prstGeom>
          <a:solidFill>
            <a:schemeClr val="bg1"/>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4" name="Espace réservé du texte 18">
            <a:extLst>
              <a:ext uri="{FF2B5EF4-FFF2-40B4-BE49-F238E27FC236}">
                <a16:creationId xmlns:a16="http://schemas.microsoft.com/office/drawing/2014/main" id="{D9C938C3-AF65-B249-94DD-FEA5BAF5AC87}"/>
              </a:ext>
            </a:extLst>
          </p:cNvPr>
          <p:cNvSpPr>
            <a:spLocks noGrp="1"/>
          </p:cNvSpPr>
          <p:nvPr>
            <p:ph type="body" sz="quarter" idx="17" hasCustomPrompt="1"/>
          </p:nvPr>
        </p:nvSpPr>
        <p:spPr>
          <a:xfrm>
            <a:off x="1301471" y="4354217"/>
            <a:ext cx="2529052" cy="305437"/>
          </a:xfrm>
          <a:prstGeom prst="rect">
            <a:avLst/>
          </a:prstGeom>
        </p:spPr>
        <p:txBody>
          <a:bodyPr>
            <a:noAutofit/>
          </a:bodyPr>
          <a:lstStyle>
            <a:lvl1pPr>
              <a:defRPr lang="fr-FR" sz="20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5" name="Espace réservé du texte 21">
            <a:extLst>
              <a:ext uri="{FF2B5EF4-FFF2-40B4-BE49-F238E27FC236}">
                <a16:creationId xmlns:a16="http://schemas.microsoft.com/office/drawing/2014/main" id="{19E26E00-E34C-C446-BF7B-94BC55E0CBBB}"/>
              </a:ext>
            </a:extLst>
          </p:cNvPr>
          <p:cNvSpPr>
            <a:spLocks noGrp="1"/>
          </p:cNvSpPr>
          <p:nvPr>
            <p:ph type="body" sz="quarter" idx="14"/>
          </p:nvPr>
        </p:nvSpPr>
        <p:spPr>
          <a:xfrm>
            <a:off x="1301471" y="4659654"/>
            <a:ext cx="1745112" cy="992187"/>
          </a:xfrm>
          <a:prstGeom prst="rect">
            <a:avLst/>
          </a:prstGeom>
        </p:spPr>
        <p:txBody>
          <a:bodyPr anchor="t">
            <a:noAutofit/>
          </a:bodyPr>
          <a:lstStyle>
            <a:lvl1pP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6" name="Espace réservé du texte 18">
            <a:extLst>
              <a:ext uri="{FF2B5EF4-FFF2-40B4-BE49-F238E27FC236}">
                <a16:creationId xmlns:a16="http://schemas.microsoft.com/office/drawing/2014/main" id="{D80EFA06-839B-F74E-AF87-DCEA5A0D91FF}"/>
              </a:ext>
            </a:extLst>
          </p:cNvPr>
          <p:cNvSpPr>
            <a:spLocks noGrp="1"/>
          </p:cNvSpPr>
          <p:nvPr>
            <p:ph type="body" sz="quarter" idx="19" hasCustomPrompt="1"/>
          </p:nvPr>
        </p:nvSpPr>
        <p:spPr>
          <a:xfrm>
            <a:off x="4259631" y="1759184"/>
            <a:ext cx="2143404" cy="305437"/>
          </a:xfrm>
          <a:prstGeom prst="rect">
            <a:avLst/>
          </a:prstGeom>
        </p:spPr>
        <p:txBody>
          <a:bodyPr>
            <a:noAutofit/>
          </a:bodyPr>
          <a:lstStyle>
            <a:lvl1pPr algn="l">
              <a:defRPr lang="fr-FR" sz="20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7" name="Espace réservé du texte 21">
            <a:extLst>
              <a:ext uri="{FF2B5EF4-FFF2-40B4-BE49-F238E27FC236}">
                <a16:creationId xmlns:a16="http://schemas.microsoft.com/office/drawing/2014/main" id="{5306CBAD-692B-844B-9CCE-736C35C1B2FB}"/>
              </a:ext>
            </a:extLst>
          </p:cNvPr>
          <p:cNvSpPr>
            <a:spLocks noGrp="1"/>
          </p:cNvSpPr>
          <p:nvPr>
            <p:ph type="body" sz="quarter" idx="20"/>
          </p:nvPr>
        </p:nvSpPr>
        <p:spPr>
          <a:xfrm>
            <a:off x="4259659" y="2064621"/>
            <a:ext cx="1836341" cy="992187"/>
          </a:xfrm>
          <a:prstGeom prst="rect">
            <a:avLst/>
          </a:prstGeom>
        </p:spPr>
        <p:txBody>
          <a:bodyPr anchor="t">
            <a:noAutofit/>
          </a:bodyPr>
          <a:lstStyle>
            <a:lvl1pPr algn="l">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8" name="object 7">
            <a:extLst>
              <a:ext uri="{FF2B5EF4-FFF2-40B4-BE49-F238E27FC236}">
                <a16:creationId xmlns:a16="http://schemas.microsoft.com/office/drawing/2014/main" id="{283DF526-8216-C04F-A685-FE62C3EAB674}"/>
              </a:ext>
            </a:extLst>
          </p:cNvPr>
          <p:cNvSpPr/>
          <p:nvPr/>
        </p:nvSpPr>
        <p:spPr>
          <a:xfrm rot="5400000">
            <a:off x="6229440" y="2833267"/>
            <a:ext cx="22860" cy="1221715"/>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noAutofit/>
          </a:bodyPr>
          <a:lstStyle/>
          <a:p>
            <a:endParaRPr sz="2340"/>
          </a:p>
        </p:txBody>
      </p:sp>
      <p:sp>
        <p:nvSpPr>
          <p:cNvPr id="19" name="object 7">
            <a:extLst>
              <a:ext uri="{FF2B5EF4-FFF2-40B4-BE49-F238E27FC236}">
                <a16:creationId xmlns:a16="http://schemas.microsoft.com/office/drawing/2014/main" id="{C6FF18EC-7BAA-F84B-A93E-D62EBBCF0577}"/>
              </a:ext>
            </a:extLst>
          </p:cNvPr>
          <p:cNvSpPr/>
          <p:nvPr/>
        </p:nvSpPr>
        <p:spPr>
          <a:xfrm rot="5400000">
            <a:off x="9047254" y="2833267"/>
            <a:ext cx="22860" cy="1221715"/>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noAutofit/>
          </a:bodyPr>
          <a:lstStyle/>
          <a:p>
            <a:endParaRPr sz="2340"/>
          </a:p>
        </p:txBody>
      </p:sp>
      <p:sp>
        <p:nvSpPr>
          <p:cNvPr id="20" name="Espace réservé du texte 16">
            <a:extLst>
              <a:ext uri="{FF2B5EF4-FFF2-40B4-BE49-F238E27FC236}">
                <a16:creationId xmlns:a16="http://schemas.microsoft.com/office/drawing/2014/main" id="{5BABDEDA-095D-5948-8071-587CB2A67742}"/>
              </a:ext>
            </a:extLst>
          </p:cNvPr>
          <p:cNvSpPr>
            <a:spLocks noGrp="1"/>
          </p:cNvSpPr>
          <p:nvPr>
            <p:ph type="body" sz="quarter" idx="23" hasCustomPrompt="1"/>
          </p:nvPr>
        </p:nvSpPr>
        <p:spPr>
          <a:xfrm>
            <a:off x="9895260" y="2861015"/>
            <a:ext cx="1144662" cy="1145382"/>
          </a:xfrm>
          <a:prstGeom prst="ellipse">
            <a:avLst/>
          </a:prstGeom>
          <a:solidFill>
            <a:schemeClr val="accent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21" name="object 7">
            <a:extLst>
              <a:ext uri="{FF2B5EF4-FFF2-40B4-BE49-F238E27FC236}">
                <a16:creationId xmlns:a16="http://schemas.microsoft.com/office/drawing/2014/main" id="{93FBDE9D-296F-2649-9BF0-725820C94B13}"/>
              </a:ext>
            </a:extLst>
          </p:cNvPr>
          <p:cNvSpPr/>
          <p:nvPr/>
        </p:nvSpPr>
        <p:spPr>
          <a:xfrm rot="5400000">
            <a:off x="928673" y="3168130"/>
            <a:ext cx="22860" cy="551990"/>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oAutofit/>
          </a:bodyPr>
          <a:lstStyle/>
          <a:p>
            <a:endParaRPr sz="2340"/>
          </a:p>
        </p:txBody>
      </p:sp>
      <p:sp>
        <p:nvSpPr>
          <p:cNvPr id="22" name="Espace réservé du texte 18">
            <a:extLst>
              <a:ext uri="{FF2B5EF4-FFF2-40B4-BE49-F238E27FC236}">
                <a16:creationId xmlns:a16="http://schemas.microsoft.com/office/drawing/2014/main" id="{F192F26F-3C01-6A48-B83B-13A4DF986F68}"/>
              </a:ext>
            </a:extLst>
          </p:cNvPr>
          <p:cNvSpPr>
            <a:spLocks noGrp="1"/>
          </p:cNvSpPr>
          <p:nvPr>
            <p:ph type="body" sz="quarter" idx="24" hasCustomPrompt="1"/>
          </p:nvPr>
        </p:nvSpPr>
        <p:spPr>
          <a:xfrm>
            <a:off x="7104772" y="4354217"/>
            <a:ext cx="2529052" cy="305437"/>
          </a:xfrm>
          <a:prstGeom prst="rect">
            <a:avLst/>
          </a:prstGeom>
        </p:spPr>
        <p:txBody>
          <a:bodyPr>
            <a:noAutofit/>
          </a:bodyPr>
          <a:lstStyle>
            <a:lvl1pPr>
              <a:defRPr lang="fr-FR" sz="2000" b="1" kern="1200" cap="all" baseline="0" dirty="0">
                <a:solidFill>
                  <a:schemeClr val="bg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3" name="Espace réservé du texte 21">
            <a:extLst>
              <a:ext uri="{FF2B5EF4-FFF2-40B4-BE49-F238E27FC236}">
                <a16:creationId xmlns:a16="http://schemas.microsoft.com/office/drawing/2014/main" id="{F926755D-069C-364C-9AC8-B28AE23C43CB}"/>
              </a:ext>
            </a:extLst>
          </p:cNvPr>
          <p:cNvSpPr>
            <a:spLocks noGrp="1"/>
          </p:cNvSpPr>
          <p:nvPr>
            <p:ph type="body" sz="quarter" idx="26"/>
          </p:nvPr>
        </p:nvSpPr>
        <p:spPr>
          <a:xfrm>
            <a:off x="7104772" y="4659654"/>
            <a:ext cx="1745112" cy="992187"/>
          </a:xfrm>
          <a:prstGeom prst="rect">
            <a:avLst/>
          </a:prstGeom>
        </p:spPr>
        <p:txBody>
          <a:bodyPr anchor="t">
            <a:noAutofit/>
          </a:bodyPr>
          <a:lstStyle>
            <a:lvl1pP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4" name="Espace réservé du texte 18">
            <a:extLst>
              <a:ext uri="{FF2B5EF4-FFF2-40B4-BE49-F238E27FC236}">
                <a16:creationId xmlns:a16="http://schemas.microsoft.com/office/drawing/2014/main" id="{BAE5044B-D2D2-2344-B62B-D3AE53743392}"/>
              </a:ext>
            </a:extLst>
          </p:cNvPr>
          <p:cNvSpPr>
            <a:spLocks noGrp="1"/>
          </p:cNvSpPr>
          <p:nvPr>
            <p:ph type="body" sz="quarter" idx="27" hasCustomPrompt="1"/>
          </p:nvPr>
        </p:nvSpPr>
        <p:spPr>
          <a:xfrm>
            <a:off x="9875350" y="1759184"/>
            <a:ext cx="2143404" cy="305437"/>
          </a:xfrm>
          <a:prstGeom prst="rect">
            <a:avLst/>
          </a:prstGeom>
        </p:spPr>
        <p:txBody>
          <a:bodyPr>
            <a:noAutofit/>
          </a:bodyPr>
          <a:lstStyle>
            <a:lvl1pPr algn="l">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5" name="Espace réservé du texte 21">
            <a:extLst>
              <a:ext uri="{FF2B5EF4-FFF2-40B4-BE49-F238E27FC236}">
                <a16:creationId xmlns:a16="http://schemas.microsoft.com/office/drawing/2014/main" id="{3A461767-D013-3049-8B57-BCC7182C7836}"/>
              </a:ext>
            </a:extLst>
          </p:cNvPr>
          <p:cNvSpPr>
            <a:spLocks noGrp="1"/>
          </p:cNvSpPr>
          <p:nvPr>
            <p:ph type="body" sz="quarter" idx="28"/>
          </p:nvPr>
        </p:nvSpPr>
        <p:spPr>
          <a:xfrm>
            <a:off x="9875378" y="2064621"/>
            <a:ext cx="1836341" cy="992187"/>
          </a:xfrm>
          <a:prstGeom prst="rect">
            <a:avLst/>
          </a:prstGeom>
        </p:spPr>
        <p:txBody>
          <a:bodyPr anchor="t">
            <a:noAutofit/>
          </a:bodyPr>
          <a:lstStyle>
            <a:lvl1pPr algn="l">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6" name="object 7">
            <a:extLst>
              <a:ext uri="{FF2B5EF4-FFF2-40B4-BE49-F238E27FC236}">
                <a16:creationId xmlns:a16="http://schemas.microsoft.com/office/drawing/2014/main" id="{D5D1E67E-0D06-EB4F-AF11-F4BB05AAC5B8}"/>
              </a:ext>
            </a:extLst>
          </p:cNvPr>
          <p:cNvSpPr/>
          <p:nvPr/>
        </p:nvSpPr>
        <p:spPr>
          <a:xfrm rot="5400000">
            <a:off x="11536404" y="3168130"/>
            <a:ext cx="22860" cy="551990"/>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noAutofit/>
          </a:bodyPr>
          <a:lstStyle/>
          <a:p>
            <a:endParaRPr sz="2340"/>
          </a:p>
        </p:txBody>
      </p:sp>
    </p:spTree>
    <p:extLst>
      <p:ext uri="{BB962C8B-B14F-4D97-AF65-F5344CB8AC3E}">
        <p14:creationId xmlns:p14="http://schemas.microsoft.com/office/powerpoint/2010/main" val="3810251834"/>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meline noir_7">
    <p:bg>
      <p:bgPr>
        <a:solidFill>
          <a:schemeClr val="tx1"/>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EF97045-1561-5E45-9CB2-3C00B723FAEE}"/>
              </a:ext>
            </a:extLst>
          </p:cNvPr>
          <p:cNvSpPr>
            <a:spLocks noGrp="1"/>
          </p:cNvSpPr>
          <p:nvPr>
            <p:ph type="title" hasCustomPrompt="1"/>
          </p:nvPr>
        </p:nvSpPr>
        <p:spPr>
          <a:xfrm>
            <a:off x="352637" y="325067"/>
            <a:ext cx="11486723" cy="477465"/>
          </a:xfrm>
        </p:spPr>
        <p:txBody>
          <a:bodyPr>
            <a:noAutofit/>
          </a:bodyPr>
          <a:lstStyle>
            <a:lvl1pPr>
              <a:defRPr>
                <a:solidFill>
                  <a:schemeClr val="bg1"/>
                </a:solidFill>
              </a:defRPr>
            </a:lvl1pPr>
          </a:lstStyle>
          <a:p>
            <a:r>
              <a:rPr lang="fr-FR"/>
              <a:t>titre</a:t>
            </a:r>
          </a:p>
        </p:txBody>
      </p:sp>
      <p:sp>
        <p:nvSpPr>
          <p:cNvPr id="6" name="Espace réservé du pied de page 2">
            <a:extLst>
              <a:ext uri="{FF2B5EF4-FFF2-40B4-BE49-F238E27FC236}">
                <a16:creationId xmlns:a16="http://schemas.microsoft.com/office/drawing/2014/main" id="{DC60EF35-C8D7-0B44-B17E-2F15D5C9726D}"/>
              </a:ext>
            </a:extLst>
          </p:cNvPr>
          <p:cNvSpPr>
            <a:spLocks noGrp="1"/>
          </p:cNvSpPr>
          <p:nvPr>
            <p:ph type="ftr" sz="quarter" idx="10"/>
          </p:nvPr>
        </p:nvSpPr>
        <p:spPr>
          <a:xfrm>
            <a:off x="229517" y="6502427"/>
            <a:ext cx="4291683" cy="153618"/>
          </a:xfrm>
        </p:spPr>
        <p:txBody>
          <a:bodyPr>
            <a:noAutofit/>
          </a:bodyPr>
          <a:lstStyle>
            <a:lvl1pPr>
              <a:defRPr>
                <a:solidFill>
                  <a:schemeClr val="bg1"/>
                </a:solidFill>
              </a:defRPr>
            </a:lvl1p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EB08F0E4-5668-B94A-8348-078096C00ED7}"/>
              </a:ext>
            </a:extLst>
          </p:cNvPr>
          <p:cNvSpPr>
            <a:spLocks noGrp="1"/>
          </p:cNvSpPr>
          <p:nvPr>
            <p:ph type="sldNum" sz="quarter" idx="11"/>
          </p:nvPr>
        </p:nvSpPr>
        <p:spPr>
          <a:xfrm>
            <a:off x="11663197" y="6500697"/>
            <a:ext cx="352330" cy="376129"/>
          </a:xfrm>
          <a:ln>
            <a:solidFill>
              <a:schemeClr val="bg1"/>
            </a:solidFill>
          </a:ln>
        </p:spPr>
        <p:txBody>
          <a:bodyPr>
            <a:noAutofit/>
          </a:bodyPr>
          <a:lstStyle>
            <a:lvl1pPr>
              <a:defRPr>
                <a:solidFill>
                  <a:schemeClr val="bg1"/>
                </a:solidFill>
              </a:defRPr>
            </a:lvl1pPr>
          </a:lstStyle>
          <a:p>
            <a:fld id="{B0A748EA-4192-4545-B323-8C43BBEE3E97}" type="slidenum">
              <a:rPr lang="fr-FR" smtClean="0"/>
              <a:t>‹N°›</a:t>
            </a:fld>
            <a:endParaRPr lang="fr-FR"/>
          </a:p>
        </p:txBody>
      </p:sp>
      <p:sp>
        <p:nvSpPr>
          <p:cNvPr id="8" name="Espace réservé du texte 3">
            <a:extLst>
              <a:ext uri="{FF2B5EF4-FFF2-40B4-BE49-F238E27FC236}">
                <a16:creationId xmlns:a16="http://schemas.microsoft.com/office/drawing/2014/main" id="{8646557B-9BA0-FA42-B3D0-CB2821145EAB}"/>
              </a:ext>
            </a:extLst>
          </p:cNvPr>
          <p:cNvSpPr>
            <a:spLocks noGrp="1"/>
          </p:cNvSpPr>
          <p:nvPr>
            <p:ph type="body" sz="quarter" idx="13" hasCustomPrompt="1"/>
          </p:nvPr>
        </p:nvSpPr>
        <p:spPr>
          <a:xfrm>
            <a:off x="352638" y="802531"/>
            <a:ext cx="11486724" cy="475034"/>
          </a:xfrm>
          <a:prstGeom prst="rect">
            <a:avLst/>
          </a:prstGeom>
        </p:spPr>
        <p:txBody>
          <a:bodyPr anchor="t">
            <a:no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
        <p:nvSpPr>
          <p:cNvPr id="9" name="Espace réservé de la date 14">
            <a:extLst>
              <a:ext uri="{FF2B5EF4-FFF2-40B4-BE49-F238E27FC236}">
                <a16:creationId xmlns:a16="http://schemas.microsoft.com/office/drawing/2014/main" id="{009B3208-C35E-9541-B0F2-B57A53669697}"/>
              </a:ext>
            </a:extLst>
          </p:cNvPr>
          <p:cNvSpPr txBox="1">
            <a:spLocks/>
          </p:cNvSpPr>
          <p:nvPr/>
        </p:nvSpPr>
        <p:spPr>
          <a:xfrm rot="16200000">
            <a:off x="-226106" y="3367441"/>
            <a:ext cx="1135118" cy="123119"/>
          </a:xfrm>
          <a:prstGeom prst="rect">
            <a:avLst/>
          </a:prstGeom>
        </p:spPr>
        <p:txBody>
          <a:bodyPr anchor="ctr">
            <a:noAutofit/>
          </a:bodyP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object 7">
            <a:extLst>
              <a:ext uri="{FF2B5EF4-FFF2-40B4-BE49-F238E27FC236}">
                <a16:creationId xmlns:a16="http://schemas.microsoft.com/office/drawing/2014/main" id="{4AB8A79A-FEA5-2943-8543-4B5A1F41AE10}"/>
              </a:ext>
            </a:extLst>
          </p:cNvPr>
          <p:cNvSpPr/>
          <p:nvPr/>
        </p:nvSpPr>
        <p:spPr>
          <a:xfrm rot="5400000">
            <a:off x="3411625" y="2833267"/>
            <a:ext cx="22860" cy="1221715"/>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noAutofit/>
          </a:bodyPr>
          <a:lstStyle/>
          <a:p>
            <a:endParaRPr sz="2340"/>
          </a:p>
        </p:txBody>
      </p:sp>
      <p:sp>
        <p:nvSpPr>
          <p:cNvPr id="11" name="Espace réservé du texte 16">
            <a:extLst>
              <a:ext uri="{FF2B5EF4-FFF2-40B4-BE49-F238E27FC236}">
                <a16:creationId xmlns:a16="http://schemas.microsoft.com/office/drawing/2014/main" id="{5052CCD0-BD6F-954F-B023-F1ED815A3CBC}"/>
              </a:ext>
            </a:extLst>
          </p:cNvPr>
          <p:cNvSpPr>
            <a:spLocks noGrp="1"/>
          </p:cNvSpPr>
          <p:nvPr>
            <p:ph type="body" sz="quarter" idx="12" hasCustomPrompt="1"/>
          </p:nvPr>
        </p:nvSpPr>
        <p:spPr>
          <a:xfrm>
            <a:off x="1441817" y="2861015"/>
            <a:ext cx="1144662" cy="1145382"/>
          </a:xfrm>
          <a:prstGeom prst="ellipse">
            <a:avLst/>
          </a:prstGeom>
          <a:solidFill>
            <a:schemeClr val="accent3"/>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2" name="Espace réservé du texte 16">
            <a:extLst>
              <a:ext uri="{FF2B5EF4-FFF2-40B4-BE49-F238E27FC236}">
                <a16:creationId xmlns:a16="http://schemas.microsoft.com/office/drawing/2014/main" id="{5C7A6472-F239-374C-8AD9-4F6F1DFCF88D}"/>
              </a:ext>
            </a:extLst>
          </p:cNvPr>
          <p:cNvSpPr>
            <a:spLocks noGrp="1"/>
          </p:cNvSpPr>
          <p:nvPr>
            <p:ph type="body" sz="quarter" idx="15" hasCustomPrompt="1"/>
          </p:nvPr>
        </p:nvSpPr>
        <p:spPr>
          <a:xfrm>
            <a:off x="4259631" y="2860005"/>
            <a:ext cx="1144662" cy="1145382"/>
          </a:xfrm>
          <a:prstGeom prst="ellipse">
            <a:avLst/>
          </a:prstGeom>
          <a:solidFill>
            <a:schemeClr val="bg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3" name="Espace réservé du texte 16">
            <a:extLst>
              <a:ext uri="{FF2B5EF4-FFF2-40B4-BE49-F238E27FC236}">
                <a16:creationId xmlns:a16="http://schemas.microsoft.com/office/drawing/2014/main" id="{2D2C85D4-E577-0649-87BE-5833BB2FEF9E}"/>
              </a:ext>
            </a:extLst>
          </p:cNvPr>
          <p:cNvSpPr>
            <a:spLocks noGrp="1"/>
          </p:cNvSpPr>
          <p:nvPr>
            <p:ph type="body" sz="quarter" idx="16" hasCustomPrompt="1"/>
          </p:nvPr>
        </p:nvSpPr>
        <p:spPr>
          <a:xfrm>
            <a:off x="7077446" y="2860576"/>
            <a:ext cx="1144662" cy="1145382"/>
          </a:xfrm>
          <a:prstGeom prst="ellipse">
            <a:avLst/>
          </a:prstGeom>
          <a:solidFill>
            <a:schemeClr val="bg1"/>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4" name="Espace réservé du texte 18">
            <a:extLst>
              <a:ext uri="{FF2B5EF4-FFF2-40B4-BE49-F238E27FC236}">
                <a16:creationId xmlns:a16="http://schemas.microsoft.com/office/drawing/2014/main" id="{0B10D4C2-E750-D34F-B982-7A3F96A117D8}"/>
              </a:ext>
            </a:extLst>
          </p:cNvPr>
          <p:cNvSpPr>
            <a:spLocks noGrp="1"/>
          </p:cNvSpPr>
          <p:nvPr>
            <p:ph type="body" sz="quarter" idx="17" hasCustomPrompt="1"/>
          </p:nvPr>
        </p:nvSpPr>
        <p:spPr>
          <a:xfrm>
            <a:off x="1301471" y="4354217"/>
            <a:ext cx="2529052" cy="305437"/>
          </a:xfrm>
          <a:prstGeom prst="rect">
            <a:avLst/>
          </a:prstGeom>
        </p:spPr>
        <p:txBody>
          <a:bodyPr>
            <a:noAutofit/>
          </a:bodyPr>
          <a:lstStyle>
            <a:lvl1pPr>
              <a:defRPr lang="fr-FR" sz="20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5" name="Espace réservé du texte 21">
            <a:extLst>
              <a:ext uri="{FF2B5EF4-FFF2-40B4-BE49-F238E27FC236}">
                <a16:creationId xmlns:a16="http://schemas.microsoft.com/office/drawing/2014/main" id="{C7E75B68-7C37-654E-9F2F-866FE2FEAE3A}"/>
              </a:ext>
            </a:extLst>
          </p:cNvPr>
          <p:cNvSpPr>
            <a:spLocks noGrp="1"/>
          </p:cNvSpPr>
          <p:nvPr>
            <p:ph type="body" sz="quarter" idx="14"/>
          </p:nvPr>
        </p:nvSpPr>
        <p:spPr>
          <a:xfrm>
            <a:off x="1301471" y="4659654"/>
            <a:ext cx="1745112" cy="992187"/>
          </a:xfrm>
          <a:prstGeom prst="rect">
            <a:avLst/>
          </a:prstGeom>
        </p:spPr>
        <p:txBody>
          <a:bodyPr anchor="t">
            <a:noAutofit/>
          </a:bodyPr>
          <a:lstStyle>
            <a:lvl1pP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6" name="Espace réservé du texte 18">
            <a:extLst>
              <a:ext uri="{FF2B5EF4-FFF2-40B4-BE49-F238E27FC236}">
                <a16:creationId xmlns:a16="http://schemas.microsoft.com/office/drawing/2014/main" id="{957A9947-F281-5C44-96CF-817EFA7C8192}"/>
              </a:ext>
            </a:extLst>
          </p:cNvPr>
          <p:cNvSpPr>
            <a:spLocks noGrp="1"/>
          </p:cNvSpPr>
          <p:nvPr>
            <p:ph type="body" sz="quarter" idx="19" hasCustomPrompt="1"/>
          </p:nvPr>
        </p:nvSpPr>
        <p:spPr>
          <a:xfrm>
            <a:off x="4259631" y="1759184"/>
            <a:ext cx="2143404" cy="305437"/>
          </a:xfrm>
          <a:prstGeom prst="rect">
            <a:avLst/>
          </a:prstGeom>
        </p:spPr>
        <p:txBody>
          <a:bodyPr>
            <a:noAutofit/>
          </a:bodyPr>
          <a:lstStyle>
            <a:lvl1pPr algn="l">
              <a:defRPr lang="fr-FR" sz="20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7" name="Espace réservé du texte 21">
            <a:extLst>
              <a:ext uri="{FF2B5EF4-FFF2-40B4-BE49-F238E27FC236}">
                <a16:creationId xmlns:a16="http://schemas.microsoft.com/office/drawing/2014/main" id="{04F0AC42-4D5A-FC49-9C42-F819BD9C4B12}"/>
              </a:ext>
            </a:extLst>
          </p:cNvPr>
          <p:cNvSpPr>
            <a:spLocks noGrp="1"/>
          </p:cNvSpPr>
          <p:nvPr>
            <p:ph type="body" sz="quarter" idx="20"/>
          </p:nvPr>
        </p:nvSpPr>
        <p:spPr>
          <a:xfrm>
            <a:off x="4259659" y="2064621"/>
            <a:ext cx="1836341" cy="992187"/>
          </a:xfrm>
          <a:prstGeom prst="rect">
            <a:avLst/>
          </a:prstGeom>
        </p:spPr>
        <p:txBody>
          <a:bodyPr anchor="t">
            <a:noAutofit/>
          </a:bodyPr>
          <a:lstStyle>
            <a:lvl1pPr algn="l">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8" name="object 7">
            <a:extLst>
              <a:ext uri="{FF2B5EF4-FFF2-40B4-BE49-F238E27FC236}">
                <a16:creationId xmlns:a16="http://schemas.microsoft.com/office/drawing/2014/main" id="{231AA19F-6C62-D847-990F-8E203AE1802E}"/>
              </a:ext>
            </a:extLst>
          </p:cNvPr>
          <p:cNvSpPr/>
          <p:nvPr/>
        </p:nvSpPr>
        <p:spPr>
          <a:xfrm rot="5400000">
            <a:off x="6229440" y="2833267"/>
            <a:ext cx="22860" cy="1221715"/>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noAutofit/>
          </a:bodyPr>
          <a:lstStyle/>
          <a:p>
            <a:endParaRPr sz="2340"/>
          </a:p>
        </p:txBody>
      </p:sp>
      <p:sp>
        <p:nvSpPr>
          <p:cNvPr id="19" name="object 7">
            <a:extLst>
              <a:ext uri="{FF2B5EF4-FFF2-40B4-BE49-F238E27FC236}">
                <a16:creationId xmlns:a16="http://schemas.microsoft.com/office/drawing/2014/main" id="{15713EF7-BE91-7E42-A20F-25240B782B4F}"/>
              </a:ext>
            </a:extLst>
          </p:cNvPr>
          <p:cNvSpPr/>
          <p:nvPr/>
        </p:nvSpPr>
        <p:spPr>
          <a:xfrm rot="5400000">
            <a:off x="9047254" y="2833267"/>
            <a:ext cx="22860" cy="1221715"/>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noAutofit/>
          </a:bodyPr>
          <a:lstStyle/>
          <a:p>
            <a:endParaRPr sz="2340"/>
          </a:p>
        </p:txBody>
      </p:sp>
      <p:sp>
        <p:nvSpPr>
          <p:cNvPr id="20" name="Espace réservé du texte 16">
            <a:extLst>
              <a:ext uri="{FF2B5EF4-FFF2-40B4-BE49-F238E27FC236}">
                <a16:creationId xmlns:a16="http://schemas.microsoft.com/office/drawing/2014/main" id="{C7757167-F5BC-9E4D-8A94-DD00713EB4ED}"/>
              </a:ext>
            </a:extLst>
          </p:cNvPr>
          <p:cNvSpPr>
            <a:spLocks noGrp="1"/>
          </p:cNvSpPr>
          <p:nvPr>
            <p:ph type="body" sz="quarter" idx="23" hasCustomPrompt="1"/>
          </p:nvPr>
        </p:nvSpPr>
        <p:spPr>
          <a:xfrm>
            <a:off x="9895260" y="2861015"/>
            <a:ext cx="1144662" cy="1145382"/>
          </a:xfrm>
          <a:prstGeom prst="ellipse">
            <a:avLst/>
          </a:prstGeom>
          <a:solidFill>
            <a:schemeClr val="accent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21" name="object 7">
            <a:extLst>
              <a:ext uri="{FF2B5EF4-FFF2-40B4-BE49-F238E27FC236}">
                <a16:creationId xmlns:a16="http://schemas.microsoft.com/office/drawing/2014/main" id="{9B543444-F086-9E4F-BB20-9F5CD3647FE6}"/>
              </a:ext>
            </a:extLst>
          </p:cNvPr>
          <p:cNvSpPr/>
          <p:nvPr/>
        </p:nvSpPr>
        <p:spPr>
          <a:xfrm rot="5400000">
            <a:off x="928673" y="3168130"/>
            <a:ext cx="22860" cy="551990"/>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oAutofit/>
          </a:bodyPr>
          <a:lstStyle/>
          <a:p>
            <a:endParaRPr sz="2340"/>
          </a:p>
        </p:txBody>
      </p:sp>
      <p:sp>
        <p:nvSpPr>
          <p:cNvPr id="22" name="Espace réservé du texte 18">
            <a:extLst>
              <a:ext uri="{FF2B5EF4-FFF2-40B4-BE49-F238E27FC236}">
                <a16:creationId xmlns:a16="http://schemas.microsoft.com/office/drawing/2014/main" id="{AA140013-60A6-CD45-A130-FB11F6AA4C34}"/>
              </a:ext>
            </a:extLst>
          </p:cNvPr>
          <p:cNvSpPr>
            <a:spLocks noGrp="1"/>
          </p:cNvSpPr>
          <p:nvPr>
            <p:ph type="body" sz="quarter" idx="24" hasCustomPrompt="1"/>
          </p:nvPr>
        </p:nvSpPr>
        <p:spPr>
          <a:xfrm>
            <a:off x="7104772" y="4354217"/>
            <a:ext cx="2529052" cy="305437"/>
          </a:xfrm>
          <a:prstGeom prst="rect">
            <a:avLst/>
          </a:prstGeom>
        </p:spPr>
        <p:txBody>
          <a:bodyPr>
            <a:noAutofit/>
          </a:bodyPr>
          <a:lstStyle>
            <a:lvl1pPr>
              <a:defRPr lang="fr-FR" sz="2000" b="1" kern="1200" cap="all" baseline="0" dirty="0">
                <a:solidFill>
                  <a:schemeClr val="bg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3" name="Espace réservé du texte 21">
            <a:extLst>
              <a:ext uri="{FF2B5EF4-FFF2-40B4-BE49-F238E27FC236}">
                <a16:creationId xmlns:a16="http://schemas.microsoft.com/office/drawing/2014/main" id="{3A5FDF69-DF11-A344-ADD2-6E3DE9DE79B9}"/>
              </a:ext>
            </a:extLst>
          </p:cNvPr>
          <p:cNvSpPr>
            <a:spLocks noGrp="1"/>
          </p:cNvSpPr>
          <p:nvPr>
            <p:ph type="body" sz="quarter" idx="26"/>
          </p:nvPr>
        </p:nvSpPr>
        <p:spPr>
          <a:xfrm>
            <a:off x="7104772" y="4659654"/>
            <a:ext cx="1745112" cy="992187"/>
          </a:xfrm>
          <a:prstGeom prst="rect">
            <a:avLst/>
          </a:prstGeom>
        </p:spPr>
        <p:txBody>
          <a:bodyPr anchor="t">
            <a:noAutofit/>
          </a:bodyPr>
          <a:lstStyle>
            <a:lvl1pPr>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4" name="Espace réservé du texte 18">
            <a:extLst>
              <a:ext uri="{FF2B5EF4-FFF2-40B4-BE49-F238E27FC236}">
                <a16:creationId xmlns:a16="http://schemas.microsoft.com/office/drawing/2014/main" id="{DABCEA4D-C1C0-A74E-9C0F-5C8D06B24201}"/>
              </a:ext>
            </a:extLst>
          </p:cNvPr>
          <p:cNvSpPr>
            <a:spLocks noGrp="1"/>
          </p:cNvSpPr>
          <p:nvPr>
            <p:ph type="body" sz="quarter" idx="27" hasCustomPrompt="1"/>
          </p:nvPr>
        </p:nvSpPr>
        <p:spPr>
          <a:xfrm>
            <a:off x="9875350" y="1759184"/>
            <a:ext cx="2143404" cy="305437"/>
          </a:xfrm>
          <a:prstGeom prst="rect">
            <a:avLst/>
          </a:prstGeom>
        </p:spPr>
        <p:txBody>
          <a:bodyPr>
            <a:noAutofit/>
          </a:bodyPr>
          <a:lstStyle>
            <a:lvl1pPr algn="l">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5" name="Espace réservé du texte 21">
            <a:extLst>
              <a:ext uri="{FF2B5EF4-FFF2-40B4-BE49-F238E27FC236}">
                <a16:creationId xmlns:a16="http://schemas.microsoft.com/office/drawing/2014/main" id="{7114E5C8-2170-4C49-A017-FCC3F28D9654}"/>
              </a:ext>
            </a:extLst>
          </p:cNvPr>
          <p:cNvSpPr>
            <a:spLocks noGrp="1"/>
          </p:cNvSpPr>
          <p:nvPr>
            <p:ph type="body" sz="quarter" idx="28"/>
          </p:nvPr>
        </p:nvSpPr>
        <p:spPr>
          <a:xfrm>
            <a:off x="9875378" y="2064621"/>
            <a:ext cx="1836341" cy="992187"/>
          </a:xfrm>
          <a:prstGeom prst="rect">
            <a:avLst/>
          </a:prstGeom>
        </p:spPr>
        <p:txBody>
          <a:bodyPr anchor="t">
            <a:noAutofit/>
          </a:bodyPr>
          <a:lstStyle>
            <a:lvl1pPr algn="l">
              <a:defRPr sz="1400" b="0" i="0">
                <a:solidFill>
                  <a:schemeClr val="bg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Tree>
    <p:extLst>
      <p:ext uri="{BB962C8B-B14F-4D97-AF65-F5344CB8AC3E}">
        <p14:creationId xmlns:p14="http://schemas.microsoft.com/office/powerpoint/2010/main" val="1383609044"/>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meline blanc_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E34D47-CBEA-2345-BC39-3C06F706F355}"/>
              </a:ext>
            </a:extLst>
          </p:cNvPr>
          <p:cNvSpPr>
            <a:spLocks noGrp="1"/>
          </p:cNvSpPr>
          <p:nvPr>
            <p:ph type="title" hasCustomPrompt="1"/>
          </p:nvPr>
        </p:nvSpPr>
        <p:spPr/>
        <p:txBody>
          <a:bodyPr>
            <a:noAutofit/>
          </a:bodyPr>
          <a:lstStyle/>
          <a:p>
            <a:r>
              <a:rPr lang="fr-FR"/>
              <a:t>titre</a:t>
            </a:r>
          </a:p>
        </p:txBody>
      </p:sp>
      <p:sp>
        <p:nvSpPr>
          <p:cNvPr id="3" name="Espace réservé du pied de page 2">
            <a:extLst>
              <a:ext uri="{FF2B5EF4-FFF2-40B4-BE49-F238E27FC236}">
                <a16:creationId xmlns:a16="http://schemas.microsoft.com/office/drawing/2014/main" id="{5C688432-0B63-BB4F-A8D9-1EB421A16DA8}"/>
              </a:ext>
            </a:extLst>
          </p:cNvPr>
          <p:cNvSpPr>
            <a:spLocks noGrp="1"/>
          </p:cNvSpPr>
          <p:nvPr>
            <p:ph type="ftr" sz="quarter" idx="10"/>
          </p:nvPr>
        </p:nvSpPr>
        <p:spPr/>
        <p:txBody>
          <a:bodyPr>
            <a:noAutofit/>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ED3E514B-07FA-AA45-B2A0-F63D3390D41A}"/>
              </a:ext>
            </a:extLst>
          </p:cNvPr>
          <p:cNvSpPr>
            <a:spLocks noGrp="1"/>
          </p:cNvSpPr>
          <p:nvPr>
            <p:ph type="sldNum" sz="quarter" idx="11"/>
          </p:nvPr>
        </p:nvSpPr>
        <p:spPr>
          <a:ln>
            <a:solidFill>
              <a:schemeClr val="tx1"/>
            </a:solidFill>
          </a:ln>
        </p:spPr>
        <p:txBody>
          <a:bodyPr>
            <a:noAutofit/>
          </a:bodyPr>
          <a:lstStyle/>
          <a:p>
            <a:fld id="{B0A748EA-4192-4545-B323-8C43BBEE3E97}" type="slidenum">
              <a:rPr lang="fr-FR" smtClean="0"/>
              <a:t>‹N°›</a:t>
            </a:fld>
            <a:endParaRPr lang="fr-FR"/>
          </a:p>
        </p:txBody>
      </p:sp>
      <p:sp>
        <p:nvSpPr>
          <p:cNvPr id="79" name="Espace réservé de la date 14">
            <a:extLst>
              <a:ext uri="{FF2B5EF4-FFF2-40B4-BE49-F238E27FC236}">
                <a16:creationId xmlns:a16="http://schemas.microsoft.com/office/drawing/2014/main" id="{26F19C42-7A43-9F41-BD9B-5B59054789BF}"/>
              </a:ext>
            </a:extLst>
          </p:cNvPr>
          <p:cNvSpPr txBox="1">
            <a:spLocks/>
          </p:cNvSpPr>
          <p:nvPr/>
        </p:nvSpPr>
        <p:spPr>
          <a:xfrm rot="16200000">
            <a:off x="-226106" y="3367441"/>
            <a:ext cx="1135118" cy="123119"/>
          </a:xfrm>
          <a:prstGeom prst="rect">
            <a:avLst/>
          </a:prstGeom>
        </p:spPr>
        <p:txBody>
          <a:bodyPr anchor="ctr">
            <a:noAutofit/>
          </a:bodyP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80" name="Espace réservé du texte 3">
            <a:extLst>
              <a:ext uri="{FF2B5EF4-FFF2-40B4-BE49-F238E27FC236}">
                <a16:creationId xmlns:a16="http://schemas.microsoft.com/office/drawing/2014/main" id="{FF76A710-2C5A-A847-8304-06FFB6DB0F79}"/>
              </a:ext>
            </a:extLst>
          </p:cNvPr>
          <p:cNvSpPr>
            <a:spLocks noGrp="1"/>
          </p:cNvSpPr>
          <p:nvPr>
            <p:ph type="body" sz="quarter" idx="13" hasCustomPrompt="1"/>
          </p:nvPr>
        </p:nvSpPr>
        <p:spPr>
          <a:xfrm>
            <a:off x="352638" y="802531"/>
            <a:ext cx="11486724" cy="475034"/>
          </a:xfrm>
          <a:prstGeom prst="rect">
            <a:avLst/>
          </a:prstGeom>
        </p:spPr>
        <p:txBody>
          <a:bodyPr anchor="t">
            <a:noAutofit/>
          </a:bodyPr>
          <a:lstStyle>
            <a:lvl1pPr>
              <a:lnSpc>
                <a:spcPct val="80000"/>
              </a:lnSpc>
              <a:spcAft>
                <a:spcPts val="0"/>
              </a:spcAft>
              <a:defRPr sz="2400" b="1" i="0" cap="all" baseline="0">
                <a:solidFill>
                  <a:schemeClr val="tx1"/>
                </a:solidFill>
                <a:latin typeface="Paris2024" panose="02010503030201020103" pitchFamily="2" charset="0"/>
              </a:defRPr>
            </a:lvl1pPr>
          </a:lstStyle>
          <a:p>
            <a:pPr lvl="0"/>
            <a:r>
              <a:rPr lang="fr-FR"/>
              <a:t>Sous-titre</a:t>
            </a:r>
          </a:p>
        </p:txBody>
      </p:sp>
      <p:sp>
        <p:nvSpPr>
          <p:cNvPr id="81" name="Espace réservé du texte 18">
            <a:extLst>
              <a:ext uri="{FF2B5EF4-FFF2-40B4-BE49-F238E27FC236}">
                <a16:creationId xmlns:a16="http://schemas.microsoft.com/office/drawing/2014/main" id="{2EEE81A0-0FC2-3040-B4E0-D83E7C51E4C8}"/>
              </a:ext>
            </a:extLst>
          </p:cNvPr>
          <p:cNvSpPr>
            <a:spLocks noGrp="1"/>
          </p:cNvSpPr>
          <p:nvPr>
            <p:ph type="body" sz="quarter" idx="27" hasCustomPrompt="1"/>
          </p:nvPr>
        </p:nvSpPr>
        <p:spPr>
          <a:xfrm>
            <a:off x="863822" y="3901478"/>
            <a:ext cx="1844845" cy="305437"/>
          </a:xfrm>
          <a:prstGeom prst="rect">
            <a:avLst/>
          </a:prstGeom>
          <a:solidFill>
            <a:schemeClr val="accent2"/>
          </a:solidFill>
          <a:ln>
            <a:noFill/>
          </a:ln>
        </p:spPr>
        <p:txBody>
          <a:bodyPr lIns="72000" rIns="72000" anchor="ctr">
            <a:noAutofit/>
          </a:bodyPr>
          <a:lstStyle>
            <a:lvl1pPr algn="ctr">
              <a:defRPr lang="fr-FR" sz="11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82" name="Espace réservé du texte 18">
            <a:extLst>
              <a:ext uri="{FF2B5EF4-FFF2-40B4-BE49-F238E27FC236}">
                <a16:creationId xmlns:a16="http://schemas.microsoft.com/office/drawing/2014/main" id="{2E9597FC-0B09-974C-B716-70192AE85E9D}"/>
              </a:ext>
            </a:extLst>
          </p:cNvPr>
          <p:cNvSpPr>
            <a:spLocks noGrp="1"/>
          </p:cNvSpPr>
          <p:nvPr>
            <p:ph type="body" sz="quarter" idx="28" hasCustomPrompt="1"/>
          </p:nvPr>
        </p:nvSpPr>
        <p:spPr>
          <a:xfrm>
            <a:off x="2708666" y="3901478"/>
            <a:ext cx="1844845" cy="305437"/>
          </a:xfrm>
          <a:prstGeom prst="rect">
            <a:avLst/>
          </a:prstGeom>
          <a:solidFill>
            <a:schemeClr val="accent3"/>
          </a:solidFill>
          <a:ln>
            <a:noFill/>
          </a:ln>
        </p:spPr>
        <p:txBody>
          <a:bodyPr lIns="72000" rIns="72000" anchor="ctr">
            <a:noAutofit/>
          </a:bodyPr>
          <a:lstStyle>
            <a:lvl1pPr algn="ctr">
              <a:defRPr lang="fr-FR" sz="11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83" name="Espace réservé du texte 18">
            <a:extLst>
              <a:ext uri="{FF2B5EF4-FFF2-40B4-BE49-F238E27FC236}">
                <a16:creationId xmlns:a16="http://schemas.microsoft.com/office/drawing/2014/main" id="{00D7ECD0-2A0A-AB4C-8802-40C433D20594}"/>
              </a:ext>
            </a:extLst>
          </p:cNvPr>
          <p:cNvSpPr>
            <a:spLocks noGrp="1"/>
          </p:cNvSpPr>
          <p:nvPr>
            <p:ph type="body" sz="quarter" idx="29" hasCustomPrompt="1"/>
          </p:nvPr>
        </p:nvSpPr>
        <p:spPr>
          <a:xfrm>
            <a:off x="4553511" y="3901478"/>
            <a:ext cx="1844845" cy="305437"/>
          </a:xfrm>
          <a:prstGeom prst="rect">
            <a:avLst/>
          </a:prstGeom>
          <a:solidFill>
            <a:schemeClr val="bg2"/>
          </a:solidFill>
          <a:ln>
            <a:noFill/>
          </a:ln>
        </p:spPr>
        <p:txBody>
          <a:bodyPr lIns="72000" rIns="72000" anchor="ctr">
            <a:noAutofit/>
          </a:bodyPr>
          <a:lstStyle>
            <a:lvl1pPr algn="ctr">
              <a:defRPr lang="fr-FR" sz="11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84" name="Espace réservé du texte 18">
            <a:extLst>
              <a:ext uri="{FF2B5EF4-FFF2-40B4-BE49-F238E27FC236}">
                <a16:creationId xmlns:a16="http://schemas.microsoft.com/office/drawing/2014/main" id="{F9154E1B-AE1D-1747-85CF-C88A62304FEC}"/>
              </a:ext>
            </a:extLst>
          </p:cNvPr>
          <p:cNvSpPr>
            <a:spLocks noGrp="1"/>
          </p:cNvSpPr>
          <p:nvPr>
            <p:ph type="body" sz="quarter" idx="30" hasCustomPrompt="1"/>
          </p:nvPr>
        </p:nvSpPr>
        <p:spPr>
          <a:xfrm>
            <a:off x="6398355" y="3901478"/>
            <a:ext cx="1844845" cy="305437"/>
          </a:xfrm>
          <a:prstGeom prst="rect">
            <a:avLst/>
          </a:prstGeom>
          <a:solidFill>
            <a:schemeClr val="accent2"/>
          </a:solidFill>
          <a:ln>
            <a:noFill/>
          </a:ln>
        </p:spPr>
        <p:txBody>
          <a:bodyPr lIns="72000" rIns="72000" anchor="ctr">
            <a:noAutofit/>
          </a:bodyPr>
          <a:lstStyle>
            <a:lvl1pPr algn="ctr">
              <a:defRPr lang="fr-FR" sz="11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85" name="Espace réservé du texte 18">
            <a:extLst>
              <a:ext uri="{FF2B5EF4-FFF2-40B4-BE49-F238E27FC236}">
                <a16:creationId xmlns:a16="http://schemas.microsoft.com/office/drawing/2014/main" id="{124B92AC-1457-524B-94C6-AB91E94D9B38}"/>
              </a:ext>
            </a:extLst>
          </p:cNvPr>
          <p:cNvSpPr>
            <a:spLocks noGrp="1"/>
          </p:cNvSpPr>
          <p:nvPr>
            <p:ph type="body" sz="quarter" idx="31" hasCustomPrompt="1"/>
          </p:nvPr>
        </p:nvSpPr>
        <p:spPr>
          <a:xfrm>
            <a:off x="8243199" y="3901478"/>
            <a:ext cx="1844845" cy="305437"/>
          </a:xfrm>
          <a:prstGeom prst="rect">
            <a:avLst/>
          </a:prstGeom>
          <a:solidFill>
            <a:schemeClr val="accent3"/>
          </a:solidFill>
          <a:ln>
            <a:noFill/>
          </a:ln>
        </p:spPr>
        <p:txBody>
          <a:bodyPr lIns="72000" rIns="72000" anchor="ctr">
            <a:noAutofit/>
          </a:bodyPr>
          <a:lstStyle>
            <a:lvl1pPr algn="ctr">
              <a:defRPr lang="fr-FR" sz="11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86" name="Espace réservé du texte 18">
            <a:extLst>
              <a:ext uri="{FF2B5EF4-FFF2-40B4-BE49-F238E27FC236}">
                <a16:creationId xmlns:a16="http://schemas.microsoft.com/office/drawing/2014/main" id="{F25E157C-E525-BC46-B6DE-EC393EC1BD5D}"/>
              </a:ext>
            </a:extLst>
          </p:cNvPr>
          <p:cNvSpPr>
            <a:spLocks noGrp="1"/>
          </p:cNvSpPr>
          <p:nvPr>
            <p:ph type="body" sz="quarter" idx="32" hasCustomPrompt="1"/>
          </p:nvPr>
        </p:nvSpPr>
        <p:spPr>
          <a:xfrm>
            <a:off x="10088044" y="3901478"/>
            <a:ext cx="1844845" cy="305437"/>
          </a:xfrm>
          <a:prstGeom prst="rect">
            <a:avLst/>
          </a:prstGeom>
          <a:solidFill>
            <a:schemeClr val="bg2"/>
          </a:solidFill>
          <a:ln>
            <a:noFill/>
          </a:ln>
        </p:spPr>
        <p:txBody>
          <a:bodyPr lIns="72000" rIns="72000" anchor="ctr">
            <a:noAutofit/>
          </a:bodyPr>
          <a:lstStyle>
            <a:lvl1pPr algn="ctr">
              <a:defRPr lang="fr-FR" sz="11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87" name="Espace réservé du texte 16">
            <a:extLst>
              <a:ext uri="{FF2B5EF4-FFF2-40B4-BE49-F238E27FC236}">
                <a16:creationId xmlns:a16="http://schemas.microsoft.com/office/drawing/2014/main" id="{A72BD9EA-5714-E64F-A47D-FCC09A7EEA81}"/>
              </a:ext>
            </a:extLst>
          </p:cNvPr>
          <p:cNvSpPr>
            <a:spLocks noGrp="1"/>
          </p:cNvSpPr>
          <p:nvPr>
            <p:ph type="body" sz="quarter" idx="12" hasCustomPrompt="1"/>
          </p:nvPr>
        </p:nvSpPr>
        <p:spPr>
          <a:xfrm>
            <a:off x="560477" y="1657587"/>
            <a:ext cx="602067" cy="602446"/>
          </a:xfrm>
          <a:prstGeom prst="ellipse">
            <a:avLst/>
          </a:prstGeom>
          <a:solidFill>
            <a:schemeClr val="accent2"/>
          </a:solidFill>
          <a:ln>
            <a:noFill/>
          </a:ln>
        </p:spPr>
        <p:txBody>
          <a:bodyPr anchor="ctr">
            <a:noAutofit/>
          </a:bodyPr>
          <a:lstStyle>
            <a:lvl1pPr algn="ctr">
              <a:defRPr sz="11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88" name="Espace réservé du texte 18">
            <a:extLst>
              <a:ext uri="{FF2B5EF4-FFF2-40B4-BE49-F238E27FC236}">
                <a16:creationId xmlns:a16="http://schemas.microsoft.com/office/drawing/2014/main" id="{52440A3D-7FA3-3B4A-8A59-17E6632F6385}"/>
              </a:ext>
            </a:extLst>
          </p:cNvPr>
          <p:cNvSpPr>
            <a:spLocks noGrp="1"/>
          </p:cNvSpPr>
          <p:nvPr>
            <p:ph type="body" sz="quarter" idx="24" hasCustomPrompt="1"/>
          </p:nvPr>
        </p:nvSpPr>
        <p:spPr>
          <a:xfrm>
            <a:off x="996642" y="2415951"/>
            <a:ext cx="1570003" cy="305437"/>
          </a:xfrm>
          <a:prstGeom prst="rect">
            <a:avLst/>
          </a:prstGeom>
          <a:ln>
            <a:noFill/>
          </a:ln>
        </p:spPr>
        <p:txBody>
          <a:bodyPr>
            <a:noAutofit/>
          </a:bodyPr>
          <a:lstStyle>
            <a:lvl1pPr>
              <a:defRPr lang="fr-FR" sz="16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89" name="Espace réservé du texte 21">
            <a:extLst>
              <a:ext uri="{FF2B5EF4-FFF2-40B4-BE49-F238E27FC236}">
                <a16:creationId xmlns:a16="http://schemas.microsoft.com/office/drawing/2014/main" id="{523C26D4-CE63-9E48-8C38-18F6FD57BD90}"/>
              </a:ext>
            </a:extLst>
          </p:cNvPr>
          <p:cNvSpPr>
            <a:spLocks noGrp="1"/>
          </p:cNvSpPr>
          <p:nvPr>
            <p:ph type="body" sz="quarter" idx="26"/>
          </p:nvPr>
        </p:nvSpPr>
        <p:spPr>
          <a:xfrm>
            <a:off x="996641" y="2784888"/>
            <a:ext cx="1569999" cy="744292"/>
          </a:xfrm>
          <a:prstGeom prst="rect">
            <a:avLst/>
          </a:prstGeom>
          <a:ln>
            <a:noFill/>
          </a:ln>
        </p:spPr>
        <p:txBody>
          <a:bodyPr anchor="t">
            <a:noAutofit/>
          </a:bodyPr>
          <a:lstStyle>
            <a:lvl1pPr>
              <a:defRPr sz="12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cxnSp>
        <p:nvCxnSpPr>
          <p:cNvPr id="90" name="Connecteur droit 89">
            <a:extLst>
              <a:ext uri="{FF2B5EF4-FFF2-40B4-BE49-F238E27FC236}">
                <a16:creationId xmlns:a16="http://schemas.microsoft.com/office/drawing/2014/main" id="{4E021C4B-5EF7-684D-A87C-3221D0407955}"/>
              </a:ext>
            </a:extLst>
          </p:cNvPr>
          <p:cNvCxnSpPr>
            <a:cxnSpLocks/>
          </p:cNvCxnSpPr>
          <p:nvPr/>
        </p:nvCxnSpPr>
        <p:spPr>
          <a:xfrm>
            <a:off x="861511" y="2411066"/>
            <a:ext cx="0" cy="12885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Espace réservé du texte 16">
            <a:extLst>
              <a:ext uri="{FF2B5EF4-FFF2-40B4-BE49-F238E27FC236}">
                <a16:creationId xmlns:a16="http://schemas.microsoft.com/office/drawing/2014/main" id="{09D6C033-FC3E-5440-8D9E-FC3001C5F205}"/>
              </a:ext>
            </a:extLst>
          </p:cNvPr>
          <p:cNvSpPr>
            <a:spLocks noGrp="1"/>
          </p:cNvSpPr>
          <p:nvPr>
            <p:ph type="body" sz="quarter" idx="33" hasCustomPrompt="1"/>
          </p:nvPr>
        </p:nvSpPr>
        <p:spPr>
          <a:xfrm>
            <a:off x="9788005" y="5832685"/>
            <a:ext cx="602067" cy="602446"/>
          </a:xfrm>
          <a:prstGeom prst="ellipse">
            <a:avLst/>
          </a:prstGeom>
          <a:solidFill>
            <a:schemeClr val="bg2"/>
          </a:solidFill>
          <a:ln>
            <a:noFill/>
          </a:ln>
        </p:spPr>
        <p:txBody>
          <a:bodyPr anchor="ctr">
            <a:noAutofit/>
          </a:bodyPr>
          <a:lstStyle>
            <a:lvl1pPr algn="ctr">
              <a:defRPr sz="11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cxnSp>
        <p:nvCxnSpPr>
          <p:cNvPr id="92" name="Connecteur droit 91">
            <a:extLst>
              <a:ext uri="{FF2B5EF4-FFF2-40B4-BE49-F238E27FC236}">
                <a16:creationId xmlns:a16="http://schemas.microsoft.com/office/drawing/2014/main" id="{2B9465CC-C535-0042-81A7-E0D98D5BF596}"/>
              </a:ext>
            </a:extLst>
          </p:cNvPr>
          <p:cNvCxnSpPr>
            <a:cxnSpLocks/>
          </p:cNvCxnSpPr>
          <p:nvPr/>
        </p:nvCxnSpPr>
        <p:spPr>
          <a:xfrm>
            <a:off x="10089039" y="4390259"/>
            <a:ext cx="0" cy="12885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Espace réservé du texte 18">
            <a:extLst>
              <a:ext uri="{FF2B5EF4-FFF2-40B4-BE49-F238E27FC236}">
                <a16:creationId xmlns:a16="http://schemas.microsoft.com/office/drawing/2014/main" id="{F4F97623-210B-6B45-B1F9-7175DD37EB2E}"/>
              </a:ext>
            </a:extLst>
          </p:cNvPr>
          <p:cNvSpPr>
            <a:spLocks noGrp="1"/>
          </p:cNvSpPr>
          <p:nvPr>
            <p:ph type="body" sz="quarter" idx="34" hasCustomPrompt="1"/>
          </p:nvPr>
        </p:nvSpPr>
        <p:spPr>
          <a:xfrm>
            <a:off x="10224170" y="4704237"/>
            <a:ext cx="1570001" cy="305437"/>
          </a:xfrm>
          <a:prstGeom prst="rect">
            <a:avLst/>
          </a:prstGeom>
          <a:ln>
            <a:noFill/>
          </a:ln>
        </p:spPr>
        <p:txBody>
          <a:bodyPr>
            <a:noAutofit/>
          </a:bodyPr>
          <a:lstStyle>
            <a:lvl1pPr>
              <a:defRPr lang="fr-FR" sz="16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94" name="Espace réservé du texte 21">
            <a:extLst>
              <a:ext uri="{FF2B5EF4-FFF2-40B4-BE49-F238E27FC236}">
                <a16:creationId xmlns:a16="http://schemas.microsoft.com/office/drawing/2014/main" id="{E0EF77E0-FA83-DB42-8074-B7C433E8ABC4}"/>
              </a:ext>
            </a:extLst>
          </p:cNvPr>
          <p:cNvSpPr>
            <a:spLocks noGrp="1"/>
          </p:cNvSpPr>
          <p:nvPr>
            <p:ph type="body" sz="quarter" idx="35"/>
          </p:nvPr>
        </p:nvSpPr>
        <p:spPr>
          <a:xfrm>
            <a:off x="10224170" y="5073174"/>
            <a:ext cx="1569997" cy="744292"/>
          </a:xfrm>
          <a:prstGeom prst="rect">
            <a:avLst/>
          </a:prstGeom>
          <a:ln>
            <a:noFill/>
          </a:ln>
        </p:spPr>
        <p:txBody>
          <a:bodyPr anchor="t">
            <a:noAutofit/>
          </a:bodyPr>
          <a:lstStyle>
            <a:lvl1pPr>
              <a:defRPr sz="12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95" name="Espace réservé du texte 16">
            <a:extLst>
              <a:ext uri="{FF2B5EF4-FFF2-40B4-BE49-F238E27FC236}">
                <a16:creationId xmlns:a16="http://schemas.microsoft.com/office/drawing/2014/main" id="{258C6EB9-8C46-9349-96B8-C8C3FE0E0CF1}"/>
              </a:ext>
            </a:extLst>
          </p:cNvPr>
          <p:cNvSpPr>
            <a:spLocks noGrp="1"/>
          </p:cNvSpPr>
          <p:nvPr>
            <p:ph type="body" sz="quarter" idx="39" hasCustomPrompt="1"/>
          </p:nvPr>
        </p:nvSpPr>
        <p:spPr>
          <a:xfrm>
            <a:off x="4254161" y="1657587"/>
            <a:ext cx="602067" cy="602446"/>
          </a:xfrm>
          <a:prstGeom prst="ellipse">
            <a:avLst/>
          </a:prstGeom>
          <a:solidFill>
            <a:schemeClr val="bg2"/>
          </a:solidFill>
          <a:ln>
            <a:noFill/>
          </a:ln>
        </p:spPr>
        <p:txBody>
          <a:bodyPr anchor="ctr">
            <a:noAutofit/>
          </a:bodyPr>
          <a:lstStyle>
            <a:lvl1pPr algn="ctr">
              <a:defRPr sz="11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96" name="Espace réservé du texte 18">
            <a:extLst>
              <a:ext uri="{FF2B5EF4-FFF2-40B4-BE49-F238E27FC236}">
                <a16:creationId xmlns:a16="http://schemas.microsoft.com/office/drawing/2014/main" id="{9198157D-AAAF-1643-A412-F066EEBE4CE3}"/>
              </a:ext>
            </a:extLst>
          </p:cNvPr>
          <p:cNvSpPr>
            <a:spLocks noGrp="1"/>
          </p:cNvSpPr>
          <p:nvPr>
            <p:ph type="body" sz="quarter" idx="40" hasCustomPrompt="1"/>
          </p:nvPr>
        </p:nvSpPr>
        <p:spPr>
          <a:xfrm>
            <a:off x="4690325" y="2415951"/>
            <a:ext cx="1570003" cy="305437"/>
          </a:xfrm>
          <a:prstGeom prst="rect">
            <a:avLst/>
          </a:prstGeom>
          <a:ln>
            <a:noFill/>
          </a:ln>
        </p:spPr>
        <p:txBody>
          <a:bodyPr>
            <a:noAutofit/>
          </a:bodyPr>
          <a:lstStyle>
            <a:lvl1pPr>
              <a:defRPr lang="fr-FR" sz="16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97" name="Espace réservé du texte 21">
            <a:extLst>
              <a:ext uri="{FF2B5EF4-FFF2-40B4-BE49-F238E27FC236}">
                <a16:creationId xmlns:a16="http://schemas.microsoft.com/office/drawing/2014/main" id="{13649798-9E18-2E4E-A4A9-112FF89AFBAD}"/>
              </a:ext>
            </a:extLst>
          </p:cNvPr>
          <p:cNvSpPr>
            <a:spLocks noGrp="1"/>
          </p:cNvSpPr>
          <p:nvPr>
            <p:ph type="body" sz="quarter" idx="41"/>
          </p:nvPr>
        </p:nvSpPr>
        <p:spPr>
          <a:xfrm>
            <a:off x="4690325" y="2784888"/>
            <a:ext cx="1569999" cy="744292"/>
          </a:xfrm>
          <a:prstGeom prst="rect">
            <a:avLst/>
          </a:prstGeom>
          <a:ln>
            <a:noFill/>
          </a:ln>
        </p:spPr>
        <p:txBody>
          <a:bodyPr anchor="t">
            <a:noAutofit/>
          </a:bodyPr>
          <a:lstStyle>
            <a:lvl1pPr>
              <a:defRPr sz="12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cxnSp>
        <p:nvCxnSpPr>
          <p:cNvPr id="98" name="Connecteur droit 97">
            <a:extLst>
              <a:ext uri="{FF2B5EF4-FFF2-40B4-BE49-F238E27FC236}">
                <a16:creationId xmlns:a16="http://schemas.microsoft.com/office/drawing/2014/main" id="{70036232-8AD1-9C4A-9C0F-21EE7D2734B6}"/>
              </a:ext>
            </a:extLst>
          </p:cNvPr>
          <p:cNvCxnSpPr>
            <a:cxnSpLocks/>
          </p:cNvCxnSpPr>
          <p:nvPr/>
        </p:nvCxnSpPr>
        <p:spPr>
          <a:xfrm>
            <a:off x="4555194" y="2411066"/>
            <a:ext cx="0" cy="12885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Espace réservé du texte 16">
            <a:extLst>
              <a:ext uri="{FF2B5EF4-FFF2-40B4-BE49-F238E27FC236}">
                <a16:creationId xmlns:a16="http://schemas.microsoft.com/office/drawing/2014/main" id="{79631C99-3E76-9445-B63E-D0130F5507F3}"/>
              </a:ext>
            </a:extLst>
          </p:cNvPr>
          <p:cNvSpPr>
            <a:spLocks noGrp="1"/>
          </p:cNvSpPr>
          <p:nvPr>
            <p:ph type="body" sz="quarter" idx="45" hasCustomPrompt="1"/>
          </p:nvPr>
        </p:nvSpPr>
        <p:spPr>
          <a:xfrm>
            <a:off x="7947844" y="1657587"/>
            <a:ext cx="602067" cy="602446"/>
          </a:xfrm>
          <a:prstGeom prst="ellipse">
            <a:avLst/>
          </a:prstGeom>
          <a:solidFill>
            <a:schemeClr val="accent3"/>
          </a:solidFill>
          <a:ln>
            <a:noFill/>
          </a:ln>
        </p:spPr>
        <p:txBody>
          <a:bodyPr anchor="ctr">
            <a:noAutofit/>
          </a:bodyPr>
          <a:lstStyle>
            <a:lvl1pPr algn="ctr">
              <a:defRPr sz="11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00" name="Espace réservé du texte 18">
            <a:extLst>
              <a:ext uri="{FF2B5EF4-FFF2-40B4-BE49-F238E27FC236}">
                <a16:creationId xmlns:a16="http://schemas.microsoft.com/office/drawing/2014/main" id="{8ED0AA67-C9EB-E64C-AFFE-BA1605B6A371}"/>
              </a:ext>
            </a:extLst>
          </p:cNvPr>
          <p:cNvSpPr>
            <a:spLocks noGrp="1"/>
          </p:cNvSpPr>
          <p:nvPr>
            <p:ph type="body" sz="quarter" idx="46" hasCustomPrompt="1"/>
          </p:nvPr>
        </p:nvSpPr>
        <p:spPr>
          <a:xfrm>
            <a:off x="8384008" y="2415951"/>
            <a:ext cx="1570003" cy="305437"/>
          </a:xfrm>
          <a:prstGeom prst="rect">
            <a:avLst/>
          </a:prstGeom>
          <a:ln>
            <a:noFill/>
          </a:ln>
        </p:spPr>
        <p:txBody>
          <a:bodyPr>
            <a:noAutofit/>
          </a:bodyPr>
          <a:lstStyle>
            <a:lvl1pPr>
              <a:defRPr lang="fr-FR" sz="16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01" name="Espace réservé du texte 21">
            <a:extLst>
              <a:ext uri="{FF2B5EF4-FFF2-40B4-BE49-F238E27FC236}">
                <a16:creationId xmlns:a16="http://schemas.microsoft.com/office/drawing/2014/main" id="{4270469E-20F1-2345-A577-1097A28552BB}"/>
              </a:ext>
            </a:extLst>
          </p:cNvPr>
          <p:cNvSpPr>
            <a:spLocks noGrp="1"/>
          </p:cNvSpPr>
          <p:nvPr>
            <p:ph type="body" sz="quarter" idx="47"/>
          </p:nvPr>
        </p:nvSpPr>
        <p:spPr>
          <a:xfrm>
            <a:off x="8384008" y="2784888"/>
            <a:ext cx="1569999" cy="744292"/>
          </a:xfrm>
          <a:prstGeom prst="rect">
            <a:avLst/>
          </a:prstGeom>
          <a:ln>
            <a:noFill/>
          </a:ln>
        </p:spPr>
        <p:txBody>
          <a:bodyPr anchor="t">
            <a:noAutofit/>
          </a:bodyPr>
          <a:lstStyle>
            <a:lvl1pPr>
              <a:defRPr sz="12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cxnSp>
        <p:nvCxnSpPr>
          <p:cNvPr id="102" name="Connecteur droit 101">
            <a:extLst>
              <a:ext uri="{FF2B5EF4-FFF2-40B4-BE49-F238E27FC236}">
                <a16:creationId xmlns:a16="http://schemas.microsoft.com/office/drawing/2014/main" id="{5A074B5E-63C4-9F40-8104-B474B6AB8CA8}"/>
              </a:ext>
            </a:extLst>
          </p:cNvPr>
          <p:cNvCxnSpPr>
            <a:cxnSpLocks/>
          </p:cNvCxnSpPr>
          <p:nvPr/>
        </p:nvCxnSpPr>
        <p:spPr>
          <a:xfrm>
            <a:off x="8248877" y="2411066"/>
            <a:ext cx="0" cy="12885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Espace réservé du texte 16">
            <a:extLst>
              <a:ext uri="{FF2B5EF4-FFF2-40B4-BE49-F238E27FC236}">
                <a16:creationId xmlns:a16="http://schemas.microsoft.com/office/drawing/2014/main" id="{B748F6CF-1639-D64C-B705-9E91B8C65F2D}"/>
              </a:ext>
            </a:extLst>
          </p:cNvPr>
          <p:cNvSpPr>
            <a:spLocks noGrp="1"/>
          </p:cNvSpPr>
          <p:nvPr>
            <p:ph type="body" sz="quarter" idx="48" hasCustomPrompt="1"/>
          </p:nvPr>
        </p:nvSpPr>
        <p:spPr>
          <a:xfrm>
            <a:off x="2396415" y="5832685"/>
            <a:ext cx="602067" cy="602446"/>
          </a:xfrm>
          <a:prstGeom prst="ellipse">
            <a:avLst/>
          </a:prstGeom>
          <a:solidFill>
            <a:schemeClr val="accent3"/>
          </a:solidFill>
          <a:ln>
            <a:noFill/>
          </a:ln>
        </p:spPr>
        <p:txBody>
          <a:bodyPr anchor="ctr">
            <a:noAutofit/>
          </a:bodyPr>
          <a:lstStyle>
            <a:lvl1pPr algn="ctr">
              <a:defRPr sz="11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cxnSp>
        <p:nvCxnSpPr>
          <p:cNvPr id="104" name="Connecteur droit 103">
            <a:extLst>
              <a:ext uri="{FF2B5EF4-FFF2-40B4-BE49-F238E27FC236}">
                <a16:creationId xmlns:a16="http://schemas.microsoft.com/office/drawing/2014/main" id="{0751CD4C-0439-414F-A7BB-BC159385C466}"/>
              </a:ext>
            </a:extLst>
          </p:cNvPr>
          <p:cNvCxnSpPr>
            <a:cxnSpLocks/>
          </p:cNvCxnSpPr>
          <p:nvPr/>
        </p:nvCxnSpPr>
        <p:spPr>
          <a:xfrm>
            <a:off x="2697449" y="4390259"/>
            <a:ext cx="0" cy="12885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Espace réservé du texte 18">
            <a:extLst>
              <a:ext uri="{FF2B5EF4-FFF2-40B4-BE49-F238E27FC236}">
                <a16:creationId xmlns:a16="http://schemas.microsoft.com/office/drawing/2014/main" id="{1414A8FA-2B13-E548-8E18-FA1D1C7F699C}"/>
              </a:ext>
            </a:extLst>
          </p:cNvPr>
          <p:cNvSpPr>
            <a:spLocks noGrp="1"/>
          </p:cNvSpPr>
          <p:nvPr>
            <p:ph type="body" sz="quarter" idx="49" hasCustomPrompt="1"/>
          </p:nvPr>
        </p:nvSpPr>
        <p:spPr>
          <a:xfrm>
            <a:off x="2832580" y="4704237"/>
            <a:ext cx="1570001" cy="305437"/>
          </a:xfrm>
          <a:prstGeom prst="rect">
            <a:avLst/>
          </a:prstGeom>
          <a:ln>
            <a:noFill/>
          </a:ln>
        </p:spPr>
        <p:txBody>
          <a:bodyPr>
            <a:noAutofit/>
          </a:bodyPr>
          <a:lstStyle>
            <a:lvl1pPr>
              <a:defRPr lang="fr-FR" sz="16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06" name="Espace réservé du texte 21">
            <a:extLst>
              <a:ext uri="{FF2B5EF4-FFF2-40B4-BE49-F238E27FC236}">
                <a16:creationId xmlns:a16="http://schemas.microsoft.com/office/drawing/2014/main" id="{7A453943-1C38-9B4B-92B9-440BA8433DC8}"/>
              </a:ext>
            </a:extLst>
          </p:cNvPr>
          <p:cNvSpPr>
            <a:spLocks noGrp="1"/>
          </p:cNvSpPr>
          <p:nvPr>
            <p:ph type="body" sz="quarter" idx="50"/>
          </p:nvPr>
        </p:nvSpPr>
        <p:spPr>
          <a:xfrm>
            <a:off x="2832579" y="5073174"/>
            <a:ext cx="1569997" cy="744292"/>
          </a:xfrm>
          <a:prstGeom prst="rect">
            <a:avLst/>
          </a:prstGeom>
          <a:ln>
            <a:noFill/>
          </a:ln>
        </p:spPr>
        <p:txBody>
          <a:bodyPr anchor="t">
            <a:noAutofit/>
          </a:bodyPr>
          <a:lstStyle>
            <a:lvl1pPr>
              <a:defRPr sz="12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07" name="Espace réservé du texte 16">
            <a:extLst>
              <a:ext uri="{FF2B5EF4-FFF2-40B4-BE49-F238E27FC236}">
                <a16:creationId xmlns:a16="http://schemas.microsoft.com/office/drawing/2014/main" id="{89B39D69-6541-1347-A73F-67EE77A9A873}"/>
              </a:ext>
            </a:extLst>
          </p:cNvPr>
          <p:cNvSpPr>
            <a:spLocks noGrp="1"/>
          </p:cNvSpPr>
          <p:nvPr>
            <p:ph type="body" sz="quarter" idx="51" hasCustomPrompt="1"/>
          </p:nvPr>
        </p:nvSpPr>
        <p:spPr>
          <a:xfrm>
            <a:off x="6107685" y="5832685"/>
            <a:ext cx="602067" cy="602446"/>
          </a:xfrm>
          <a:prstGeom prst="ellipse">
            <a:avLst/>
          </a:prstGeom>
          <a:solidFill>
            <a:schemeClr val="accent2"/>
          </a:solidFill>
          <a:ln>
            <a:noFill/>
          </a:ln>
        </p:spPr>
        <p:txBody>
          <a:bodyPr anchor="ctr">
            <a:noAutofit/>
          </a:bodyPr>
          <a:lstStyle>
            <a:lvl1pPr algn="ctr">
              <a:defRPr sz="11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cxnSp>
        <p:nvCxnSpPr>
          <p:cNvPr id="108" name="Connecteur droit 107">
            <a:extLst>
              <a:ext uri="{FF2B5EF4-FFF2-40B4-BE49-F238E27FC236}">
                <a16:creationId xmlns:a16="http://schemas.microsoft.com/office/drawing/2014/main" id="{05A77039-AE02-7C4F-8F0D-93735128274C}"/>
              </a:ext>
            </a:extLst>
          </p:cNvPr>
          <p:cNvCxnSpPr>
            <a:cxnSpLocks/>
          </p:cNvCxnSpPr>
          <p:nvPr/>
        </p:nvCxnSpPr>
        <p:spPr>
          <a:xfrm>
            <a:off x="6408718" y="4390259"/>
            <a:ext cx="0" cy="12885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Espace réservé du texte 18">
            <a:extLst>
              <a:ext uri="{FF2B5EF4-FFF2-40B4-BE49-F238E27FC236}">
                <a16:creationId xmlns:a16="http://schemas.microsoft.com/office/drawing/2014/main" id="{8BE8BA2F-6D72-C742-9121-E4A2A5FE9A92}"/>
              </a:ext>
            </a:extLst>
          </p:cNvPr>
          <p:cNvSpPr>
            <a:spLocks noGrp="1"/>
          </p:cNvSpPr>
          <p:nvPr>
            <p:ph type="body" sz="quarter" idx="52" hasCustomPrompt="1"/>
          </p:nvPr>
        </p:nvSpPr>
        <p:spPr>
          <a:xfrm>
            <a:off x="6543849" y="4704237"/>
            <a:ext cx="1570001" cy="305437"/>
          </a:xfrm>
          <a:prstGeom prst="rect">
            <a:avLst/>
          </a:prstGeom>
          <a:ln>
            <a:noFill/>
          </a:ln>
        </p:spPr>
        <p:txBody>
          <a:bodyPr>
            <a:noAutofit/>
          </a:bodyPr>
          <a:lstStyle>
            <a:lvl1pPr>
              <a:defRPr lang="fr-FR" sz="16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10" name="Espace réservé du texte 21">
            <a:extLst>
              <a:ext uri="{FF2B5EF4-FFF2-40B4-BE49-F238E27FC236}">
                <a16:creationId xmlns:a16="http://schemas.microsoft.com/office/drawing/2014/main" id="{E6EE0144-0028-E043-ABA9-F298210504C9}"/>
              </a:ext>
            </a:extLst>
          </p:cNvPr>
          <p:cNvSpPr>
            <a:spLocks noGrp="1"/>
          </p:cNvSpPr>
          <p:nvPr>
            <p:ph type="body" sz="quarter" idx="53"/>
          </p:nvPr>
        </p:nvSpPr>
        <p:spPr>
          <a:xfrm>
            <a:off x="6543849" y="5073174"/>
            <a:ext cx="1569997" cy="744292"/>
          </a:xfrm>
          <a:prstGeom prst="rect">
            <a:avLst/>
          </a:prstGeom>
          <a:ln>
            <a:noFill/>
          </a:ln>
        </p:spPr>
        <p:txBody>
          <a:bodyPr anchor="t">
            <a:noAutofit/>
          </a:bodyPr>
          <a:lstStyle>
            <a:lvl1pPr>
              <a:defRPr sz="12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11" name="Espace réservé du texte 18">
            <a:extLst>
              <a:ext uri="{FF2B5EF4-FFF2-40B4-BE49-F238E27FC236}">
                <a16:creationId xmlns:a16="http://schemas.microsoft.com/office/drawing/2014/main" id="{2B02E20D-8B63-2946-9693-D3A55E0D6BFA}"/>
              </a:ext>
            </a:extLst>
          </p:cNvPr>
          <p:cNvSpPr>
            <a:spLocks noGrp="1"/>
          </p:cNvSpPr>
          <p:nvPr>
            <p:ph type="body" sz="quarter" idx="54" hasCustomPrompt="1"/>
          </p:nvPr>
        </p:nvSpPr>
        <p:spPr>
          <a:xfrm>
            <a:off x="863822" y="3567371"/>
            <a:ext cx="1844845" cy="305437"/>
          </a:xfrm>
          <a:prstGeom prst="rect">
            <a:avLst/>
          </a:prstGeom>
          <a:noFill/>
          <a:ln>
            <a:noFill/>
          </a:ln>
        </p:spPr>
        <p:txBody>
          <a:bodyPr lIns="72000" rIns="72000" anchor="ctr">
            <a:noAutofit/>
          </a:bodyPr>
          <a:lstStyle>
            <a:lvl1pPr algn="ctr">
              <a:defRPr lang="fr-FR" sz="11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12" name="Espace réservé du texte 18">
            <a:extLst>
              <a:ext uri="{FF2B5EF4-FFF2-40B4-BE49-F238E27FC236}">
                <a16:creationId xmlns:a16="http://schemas.microsoft.com/office/drawing/2014/main" id="{86F9CF69-0A79-A545-B976-73D6D96AD5C3}"/>
              </a:ext>
            </a:extLst>
          </p:cNvPr>
          <p:cNvSpPr>
            <a:spLocks noGrp="1"/>
          </p:cNvSpPr>
          <p:nvPr>
            <p:ph type="body" sz="quarter" idx="55" hasCustomPrompt="1"/>
          </p:nvPr>
        </p:nvSpPr>
        <p:spPr>
          <a:xfrm>
            <a:off x="2708666" y="3567371"/>
            <a:ext cx="1844845" cy="305437"/>
          </a:xfrm>
          <a:prstGeom prst="rect">
            <a:avLst/>
          </a:prstGeom>
          <a:noFill/>
          <a:ln>
            <a:noFill/>
          </a:ln>
        </p:spPr>
        <p:txBody>
          <a:bodyPr lIns="72000" rIns="72000" anchor="ctr">
            <a:noAutofit/>
          </a:bodyPr>
          <a:lstStyle>
            <a:lvl1pPr algn="ctr">
              <a:defRPr lang="fr-FR" sz="11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13" name="Espace réservé du texte 18">
            <a:extLst>
              <a:ext uri="{FF2B5EF4-FFF2-40B4-BE49-F238E27FC236}">
                <a16:creationId xmlns:a16="http://schemas.microsoft.com/office/drawing/2014/main" id="{B4D52B6D-BDB5-0C4D-8A3A-81DDE16C9418}"/>
              </a:ext>
            </a:extLst>
          </p:cNvPr>
          <p:cNvSpPr>
            <a:spLocks noGrp="1"/>
          </p:cNvSpPr>
          <p:nvPr>
            <p:ph type="body" sz="quarter" idx="56" hasCustomPrompt="1"/>
          </p:nvPr>
        </p:nvSpPr>
        <p:spPr>
          <a:xfrm>
            <a:off x="4553511" y="3567371"/>
            <a:ext cx="1844845" cy="305437"/>
          </a:xfrm>
          <a:prstGeom prst="rect">
            <a:avLst/>
          </a:prstGeom>
          <a:noFill/>
          <a:ln>
            <a:noFill/>
          </a:ln>
        </p:spPr>
        <p:txBody>
          <a:bodyPr lIns="72000" rIns="72000" anchor="ctr">
            <a:noAutofit/>
          </a:bodyPr>
          <a:lstStyle>
            <a:lvl1pPr algn="ctr">
              <a:defRPr lang="fr-FR" sz="11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14" name="Espace réservé du texte 18">
            <a:extLst>
              <a:ext uri="{FF2B5EF4-FFF2-40B4-BE49-F238E27FC236}">
                <a16:creationId xmlns:a16="http://schemas.microsoft.com/office/drawing/2014/main" id="{EF2914AF-6FDF-F948-A00F-46654555ABE4}"/>
              </a:ext>
            </a:extLst>
          </p:cNvPr>
          <p:cNvSpPr>
            <a:spLocks noGrp="1"/>
          </p:cNvSpPr>
          <p:nvPr>
            <p:ph type="body" sz="quarter" idx="57" hasCustomPrompt="1"/>
          </p:nvPr>
        </p:nvSpPr>
        <p:spPr>
          <a:xfrm>
            <a:off x="6398355" y="3567371"/>
            <a:ext cx="1844845" cy="305437"/>
          </a:xfrm>
          <a:prstGeom prst="rect">
            <a:avLst/>
          </a:prstGeom>
          <a:noFill/>
          <a:ln>
            <a:noFill/>
          </a:ln>
        </p:spPr>
        <p:txBody>
          <a:bodyPr lIns="72000" rIns="72000" anchor="ctr">
            <a:noAutofit/>
          </a:bodyPr>
          <a:lstStyle>
            <a:lvl1pPr algn="ctr">
              <a:defRPr lang="fr-FR" sz="11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15" name="Espace réservé du texte 18">
            <a:extLst>
              <a:ext uri="{FF2B5EF4-FFF2-40B4-BE49-F238E27FC236}">
                <a16:creationId xmlns:a16="http://schemas.microsoft.com/office/drawing/2014/main" id="{56986145-F84A-534B-80B3-954517872DE6}"/>
              </a:ext>
            </a:extLst>
          </p:cNvPr>
          <p:cNvSpPr>
            <a:spLocks noGrp="1"/>
          </p:cNvSpPr>
          <p:nvPr>
            <p:ph type="body" sz="quarter" idx="58" hasCustomPrompt="1"/>
          </p:nvPr>
        </p:nvSpPr>
        <p:spPr>
          <a:xfrm>
            <a:off x="8243199" y="3567371"/>
            <a:ext cx="1844845" cy="305437"/>
          </a:xfrm>
          <a:prstGeom prst="rect">
            <a:avLst/>
          </a:prstGeom>
          <a:noFill/>
          <a:ln>
            <a:noFill/>
          </a:ln>
        </p:spPr>
        <p:txBody>
          <a:bodyPr lIns="72000" rIns="72000" anchor="ctr">
            <a:noAutofit/>
          </a:bodyPr>
          <a:lstStyle>
            <a:lvl1pPr algn="ctr">
              <a:defRPr lang="fr-FR" sz="11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16" name="Espace réservé du texte 18">
            <a:extLst>
              <a:ext uri="{FF2B5EF4-FFF2-40B4-BE49-F238E27FC236}">
                <a16:creationId xmlns:a16="http://schemas.microsoft.com/office/drawing/2014/main" id="{0E0F22E0-EE14-A44D-BA89-5E98843BDEFF}"/>
              </a:ext>
            </a:extLst>
          </p:cNvPr>
          <p:cNvSpPr>
            <a:spLocks noGrp="1"/>
          </p:cNvSpPr>
          <p:nvPr>
            <p:ph type="body" sz="quarter" idx="59" hasCustomPrompt="1"/>
          </p:nvPr>
        </p:nvSpPr>
        <p:spPr>
          <a:xfrm>
            <a:off x="10088044" y="3567371"/>
            <a:ext cx="1844845" cy="305437"/>
          </a:xfrm>
          <a:prstGeom prst="rect">
            <a:avLst/>
          </a:prstGeom>
          <a:noFill/>
          <a:ln>
            <a:noFill/>
          </a:ln>
        </p:spPr>
        <p:txBody>
          <a:bodyPr lIns="72000" rIns="72000" anchor="ctr">
            <a:noAutofit/>
          </a:bodyPr>
          <a:lstStyle>
            <a:lvl1pPr algn="ctr">
              <a:defRPr lang="fr-FR" sz="11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cxnSp>
        <p:nvCxnSpPr>
          <p:cNvPr id="117" name="Connecteur droit 116">
            <a:extLst>
              <a:ext uri="{FF2B5EF4-FFF2-40B4-BE49-F238E27FC236}">
                <a16:creationId xmlns:a16="http://schemas.microsoft.com/office/drawing/2014/main" id="{B0D9C1AE-32A2-C843-BE7F-8DBE74ED019F}"/>
              </a:ext>
            </a:extLst>
          </p:cNvPr>
          <p:cNvCxnSpPr>
            <a:cxnSpLocks/>
          </p:cNvCxnSpPr>
          <p:nvPr/>
        </p:nvCxnSpPr>
        <p:spPr>
          <a:xfrm>
            <a:off x="653565" y="3890535"/>
            <a:ext cx="115278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58435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7" name="Rectangle 6"/>
          <p:cNvSpPr/>
          <p:nvPr userDrawn="1"/>
        </p:nvSpPr>
        <p:spPr>
          <a:xfrm>
            <a:off x="0" y="0"/>
            <a:ext cx="1219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Ellipse 7"/>
          <p:cNvSpPr/>
          <p:nvPr userDrawn="1"/>
        </p:nvSpPr>
        <p:spPr>
          <a:xfrm>
            <a:off x="255380" y="126000"/>
            <a:ext cx="828000" cy="82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a:solidFill>
                <a:srgbClr val="00A6D9"/>
              </a:solidFill>
              <a:latin typeface="Arial" panose="020B0604020202020204" pitchFamily="34" charset="0"/>
              <a:cs typeface="Arial" panose="020B0604020202020204" pitchFamily="34" charset="0"/>
            </a:endParaRPr>
          </a:p>
        </p:txBody>
      </p:sp>
      <p:sp>
        <p:nvSpPr>
          <p:cNvPr id="12" name="Numéro de diapositive"/>
          <p:cNvSpPr txBox="1">
            <a:spLocks/>
          </p:cNvSpPr>
          <p:nvPr userDrawn="1"/>
        </p:nvSpPr>
        <p:spPr>
          <a:xfrm>
            <a:off x="11610369" y="6321309"/>
            <a:ext cx="397829" cy="338518"/>
          </a:xfrm>
          <a:prstGeom prst="rect">
            <a:avLst/>
          </a:prstGeom>
          <a:noFill/>
          <a:ln w="12700">
            <a:miter lim="400000"/>
          </a:ln>
        </p:spPr>
        <p:txBody>
          <a:bodyPr wrap="none" lIns="91422" tIns="91422" rIns="91422" bIns="91422" anchor="ctr">
            <a:spAutoFit/>
          </a:bodyPr>
          <a:lstStyle>
            <a:lvl1pPr algn="r">
              <a:lnSpc>
                <a:spcPct val="100000"/>
              </a:lnSpc>
              <a:defRPr sz="1000">
                <a:solidFill>
                  <a:schemeClr val="tx1">
                    <a:lumMod val="50000"/>
                    <a:lumOff val="50000"/>
                  </a:schemeClr>
                </a:solidFill>
                <a:latin typeface="+mn-lt"/>
                <a:ea typeface="+mn-ea"/>
                <a:cs typeface="+mn-cs"/>
                <a:sym typeface="Arial"/>
              </a:defRPr>
            </a:lvl1pPr>
          </a:lstStyle>
          <a:p>
            <a:pPr>
              <a:defRPr/>
            </a:pPr>
            <a:fld id="{86CB4B4D-7CA3-9044-876B-883B54F8677D}" type="slidenum">
              <a:rPr lang="fr-FR" smtClean="0">
                <a:solidFill>
                  <a:srgbClr val="000000">
                    <a:lumMod val="65000"/>
                    <a:lumOff val="35000"/>
                  </a:srgbClr>
                </a:solidFill>
              </a:rPr>
              <a:pPr>
                <a:defRPr/>
              </a:pPr>
              <a:t>‹N°›</a:t>
            </a:fld>
            <a:endParaRPr lang="fr-FR">
              <a:solidFill>
                <a:srgbClr val="000000">
                  <a:lumMod val="65000"/>
                  <a:lumOff val="35000"/>
                </a:srgbClr>
              </a:solidFill>
            </a:endParaRPr>
          </a:p>
        </p:txBody>
      </p:sp>
      <p:pic>
        <p:nvPicPr>
          <p:cNvPr id="13" name="Image 12">
            <a:extLst>
              <a:ext uri="{FF2B5EF4-FFF2-40B4-BE49-F238E27FC236}">
                <a16:creationId xmlns:a16="http://schemas.microsoft.com/office/drawing/2014/main" id="{AEFCFD5D-85B0-5B4B-931F-EA986B1953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39" y="6142387"/>
            <a:ext cx="696363" cy="696363"/>
          </a:xfrm>
          <a:prstGeom prst="rect">
            <a:avLst/>
          </a:prstGeom>
          <a:noFill/>
          <a:ln>
            <a:noFill/>
          </a:ln>
        </p:spPr>
      </p:pic>
      <p:cxnSp>
        <p:nvCxnSpPr>
          <p:cNvPr id="14" name="Connecteur droit 13"/>
          <p:cNvCxnSpPr/>
          <p:nvPr userDrawn="1"/>
        </p:nvCxnSpPr>
        <p:spPr>
          <a:xfrm>
            <a:off x="1338760" y="270000"/>
            <a:ext cx="0" cy="54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re 18"/>
          <p:cNvSpPr>
            <a:spLocks noGrp="1"/>
          </p:cNvSpPr>
          <p:nvPr>
            <p:ph type="title"/>
          </p:nvPr>
        </p:nvSpPr>
        <p:spPr/>
        <p:txBody>
          <a:bodyPr/>
          <a:lstStyle/>
          <a:p>
            <a:r>
              <a:rPr lang="fr-FR"/>
              <a:t>Modifiez le style du titre</a:t>
            </a:r>
          </a:p>
        </p:txBody>
      </p:sp>
      <p:sp>
        <p:nvSpPr>
          <p:cNvPr id="21" name="Espace réservé du contenu 20"/>
          <p:cNvSpPr>
            <a:spLocks noGrp="1"/>
          </p:cNvSpPr>
          <p:nvPr>
            <p:ph sz="quarter" idx="10"/>
          </p:nvPr>
        </p:nvSpPr>
        <p:spPr>
          <a:xfrm>
            <a:off x="696000" y="1465612"/>
            <a:ext cx="10800000" cy="46767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293360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meline blanc_2">
    <p:bg>
      <p:bgPr>
        <a:solidFill>
          <a:schemeClr val="bg1"/>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EC446AE-22FF-8249-A4CA-8BAB685CBE4B}"/>
              </a:ext>
            </a:extLst>
          </p:cNvPr>
          <p:cNvSpPr>
            <a:spLocks noGrp="1"/>
          </p:cNvSpPr>
          <p:nvPr>
            <p:ph type="title" hasCustomPrompt="1"/>
          </p:nvPr>
        </p:nvSpPr>
        <p:spPr>
          <a:xfrm>
            <a:off x="352637" y="325067"/>
            <a:ext cx="5743363" cy="477465"/>
          </a:xfrm>
        </p:spPr>
        <p:txBody>
          <a:bodyPr>
            <a:noAutofit/>
          </a:bodyPr>
          <a:lstStyle>
            <a:lvl1pPr>
              <a:defRPr>
                <a:solidFill>
                  <a:schemeClr val="tx1"/>
                </a:solidFill>
              </a:defRPr>
            </a:lvl1pPr>
          </a:lstStyle>
          <a:p>
            <a:r>
              <a:rPr lang="fr-FR"/>
              <a:t>titre</a:t>
            </a:r>
          </a:p>
        </p:txBody>
      </p:sp>
      <p:sp>
        <p:nvSpPr>
          <p:cNvPr id="6" name="Espace réservé du pied de page 2">
            <a:extLst>
              <a:ext uri="{FF2B5EF4-FFF2-40B4-BE49-F238E27FC236}">
                <a16:creationId xmlns:a16="http://schemas.microsoft.com/office/drawing/2014/main" id="{6C5A6443-9898-0345-95A5-E65D836F4050}"/>
              </a:ext>
            </a:extLst>
          </p:cNvPr>
          <p:cNvSpPr>
            <a:spLocks noGrp="1"/>
          </p:cNvSpPr>
          <p:nvPr>
            <p:ph type="ftr" sz="quarter" idx="10"/>
          </p:nvPr>
        </p:nvSpPr>
        <p:spPr>
          <a:xfrm>
            <a:off x="229517" y="6502427"/>
            <a:ext cx="4291683" cy="153618"/>
          </a:xfrm>
        </p:spPr>
        <p:txBody>
          <a:bodyPr>
            <a:noAutofit/>
          </a:bodyPr>
          <a:lstStyle>
            <a:lvl1pPr>
              <a:defRPr>
                <a:solidFill>
                  <a:schemeClr val="tx1"/>
                </a:solidFill>
              </a:defRPr>
            </a:lvl1p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DB5F72E6-C020-9C4B-871D-63EDD99DE626}"/>
              </a:ext>
            </a:extLst>
          </p:cNvPr>
          <p:cNvSpPr>
            <a:spLocks noGrp="1"/>
          </p:cNvSpPr>
          <p:nvPr>
            <p:ph type="sldNum" sz="quarter" idx="11"/>
          </p:nvPr>
        </p:nvSpPr>
        <p:spPr>
          <a:xfrm>
            <a:off x="11663197" y="6500697"/>
            <a:ext cx="352330" cy="376129"/>
          </a:xfrm>
          <a:ln>
            <a:solidFill>
              <a:schemeClr val="tx1"/>
            </a:solidFill>
          </a:ln>
        </p:spPr>
        <p:txBody>
          <a:bodyPr>
            <a:noAutofit/>
          </a:bodyPr>
          <a:lstStyle>
            <a:lvl1pPr>
              <a:defRPr>
                <a:solidFill>
                  <a:schemeClr val="tx1"/>
                </a:solidFill>
              </a:defRPr>
            </a:lvl1pPr>
          </a:lstStyle>
          <a:p>
            <a:fld id="{B0A748EA-4192-4545-B323-8C43BBEE3E97}" type="slidenum">
              <a:rPr lang="fr-FR" smtClean="0"/>
              <a:t>‹N°›</a:t>
            </a:fld>
            <a:endParaRPr lang="fr-FR"/>
          </a:p>
        </p:txBody>
      </p:sp>
      <p:sp>
        <p:nvSpPr>
          <p:cNvPr id="8" name="Espace réservé du texte 3">
            <a:extLst>
              <a:ext uri="{FF2B5EF4-FFF2-40B4-BE49-F238E27FC236}">
                <a16:creationId xmlns:a16="http://schemas.microsoft.com/office/drawing/2014/main" id="{7A24B6BA-81F7-C947-8FB3-F4F0566E1970}"/>
              </a:ext>
            </a:extLst>
          </p:cNvPr>
          <p:cNvSpPr>
            <a:spLocks noGrp="1"/>
          </p:cNvSpPr>
          <p:nvPr>
            <p:ph type="body" sz="quarter" idx="13" hasCustomPrompt="1"/>
          </p:nvPr>
        </p:nvSpPr>
        <p:spPr>
          <a:xfrm>
            <a:off x="352638" y="802530"/>
            <a:ext cx="4510139" cy="708769"/>
          </a:xfrm>
          <a:prstGeom prst="rect">
            <a:avLst/>
          </a:prstGeom>
        </p:spPr>
        <p:txBody>
          <a:bodyPr anchor="t">
            <a:noAutofit/>
          </a:bodyPr>
          <a:lstStyle>
            <a:lvl1pPr>
              <a:lnSpc>
                <a:spcPct val="80000"/>
              </a:lnSpc>
              <a:spcAft>
                <a:spcPts val="0"/>
              </a:spcAft>
              <a:defRPr sz="2400" b="1" i="0" cap="all" baseline="0">
                <a:solidFill>
                  <a:schemeClr val="tx1"/>
                </a:solidFill>
                <a:latin typeface="Paris2024" panose="02010503030201020103" pitchFamily="2" charset="0"/>
              </a:defRPr>
            </a:lvl1pPr>
          </a:lstStyle>
          <a:p>
            <a:pPr lvl="0"/>
            <a:r>
              <a:rPr lang="fr-FR"/>
              <a:t>Sous-titre</a:t>
            </a:r>
          </a:p>
        </p:txBody>
      </p:sp>
      <p:sp>
        <p:nvSpPr>
          <p:cNvPr id="9" name="Espace réservé de la date 14">
            <a:extLst>
              <a:ext uri="{FF2B5EF4-FFF2-40B4-BE49-F238E27FC236}">
                <a16:creationId xmlns:a16="http://schemas.microsoft.com/office/drawing/2014/main" id="{18A1635D-F8DF-8841-9790-719960B1CFE6}"/>
              </a:ext>
            </a:extLst>
          </p:cNvPr>
          <p:cNvSpPr txBox="1">
            <a:spLocks/>
          </p:cNvSpPr>
          <p:nvPr/>
        </p:nvSpPr>
        <p:spPr>
          <a:xfrm rot="16200000">
            <a:off x="-226106" y="3367441"/>
            <a:ext cx="1135118" cy="123119"/>
          </a:xfrm>
          <a:prstGeom prst="rect">
            <a:avLst/>
          </a:prstGeom>
        </p:spPr>
        <p:txBody>
          <a:bodyPr anchor="ctr">
            <a:noAutofit/>
          </a:bodyP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object 7">
            <a:extLst>
              <a:ext uri="{FF2B5EF4-FFF2-40B4-BE49-F238E27FC236}">
                <a16:creationId xmlns:a16="http://schemas.microsoft.com/office/drawing/2014/main" id="{3BC91D97-C761-8349-879E-0998E398C6C4}"/>
              </a:ext>
            </a:extLst>
          </p:cNvPr>
          <p:cNvSpPr/>
          <p:nvPr/>
        </p:nvSpPr>
        <p:spPr>
          <a:xfrm>
            <a:off x="6096000" y="2314060"/>
            <a:ext cx="0" cy="376082"/>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chor="ctr">
            <a:noAutofit/>
          </a:bodyPr>
          <a:lstStyle/>
          <a:p>
            <a:pPr algn="ctr"/>
            <a:endParaRPr sz="2400"/>
          </a:p>
        </p:txBody>
      </p:sp>
      <p:sp>
        <p:nvSpPr>
          <p:cNvPr id="11" name="object 8">
            <a:extLst>
              <a:ext uri="{FF2B5EF4-FFF2-40B4-BE49-F238E27FC236}">
                <a16:creationId xmlns:a16="http://schemas.microsoft.com/office/drawing/2014/main" id="{E301A87E-355A-5B41-B07D-30438672B3ED}"/>
              </a:ext>
            </a:extLst>
          </p:cNvPr>
          <p:cNvSpPr/>
          <p:nvPr/>
        </p:nvSpPr>
        <p:spPr>
          <a:xfrm>
            <a:off x="6096000" y="4124883"/>
            <a:ext cx="0" cy="376082"/>
          </a:xfrm>
          <a:custGeom>
            <a:avLst/>
            <a:gdLst/>
            <a:ahLst/>
            <a:cxnLst/>
            <a:rect l="l" t="t" r="r" b="b"/>
            <a:pathLst>
              <a:path h="553720">
                <a:moveTo>
                  <a:pt x="0" y="0"/>
                </a:moveTo>
                <a:lnTo>
                  <a:pt x="0" y="553593"/>
                </a:lnTo>
              </a:path>
            </a:pathLst>
          </a:custGeom>
          <a:ln w="12700">
            <a:solidFill>
              <a:schemeClr val="tx1"/>
            </a:solidFill>
          </a:ln>
        </p:spPr>
        <p:txBody>
          <a:bodyPr wrap="square" lIns="0" tIns="0" rIns="0" bIns="0" rtlCol="0" anchor="ctr">
            <a:noAutofit/>
          </a:bodyPr>
          <a:lstStyle/>
          <a:p>
            <a:pPr algn="ctr"/>
            <a:endParaRPr sz="2400"/>
          </a:p>
        </p:txBody>
      </p:sp>
      <p:sp>
        <p:nvSpPr>
          <p:cNvPr id="12" name="Espace réservé du texte 16">
            <a:extLst>
              <a:ext uri="{FF2B5EF4-FFF2-40B4-BE49-F238E27FC236}">
                <a16:creationId xmlns:a16="http://schemas.microsoft.com/office/drawing/2014/main" id="{337415FF-3617-CB42-A9FF-9FC9533D552F}"/>
              </a:ext>
            </a:extLst>
          </p:cNvPr>
          <p:cNvSpPr>
            <a:spLocks noGrp="1"/>
          </p:cNvSpPr>
          <p:nvPr>
            <p:ph type="body" sz="quarter" idx="12" hasCustomPrompt="1"/>
          </p:nvPr>
        </p:nvSpPr>
        <p:spPr>
          <a:xfrm>
            <a:off x="5523669" y="1023998"/>
            <a:ext cx="1144662" cy="1145382"/>
          </a:xfrm>
          <a:prstGeom prst="ellipse">
            <a:avLst/>
          </a:prstGeom>
          <a:solidFill>
            <a:schemeClr val="accent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3" name="Espace réservé du texte 16">
            <a:extLst>
              <a:ext uri="{FF2B5EF4-FFF2-40B4-BE49-F238E27FC236}">
                <a16:creationId xmlns:a16="http://schemas.microsoft.com/office/drawing/2014/main" id="{34938DA2-C8CE-B144-BEC3-6D4A227DAEFB}"/>
              </a:ext>
            </a:extLst>
          </p:cNvPr>
          <p:cNvSpPr>
            <a:spLocks noGrp="1"/>
          </p:cNvSpPr>
          <p:nvPr>
            <p:ph type="body" sz="quarter" idx="15" hasCustomPrompt="1"/>
          </p:nvPr>
        </p:nvSpPr>
        <p:spPr>
          <a:xfrm>
            <a:off x="5523669" y="2834822"/>
            <a:ext cx="1144662" cy="1145382"/>
          </a:xfrm>
          <a:prstGeom prst="ellipse">
            <a:avLst/>
          </a:prstGeom>
          <a:solidFill>
            <a:schemeClr val="accent3"/>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4" name="Espace réservé du texte 16">
            <a:extLst>
              <a:ext uri="{FF2B5EF4-FFF2-40B4-BE49-F238E27FC236}">
                <a16:creationId xmlns:a16="http://schemas.microsoft.com/office/drawing/2014/main" id="{8D594A95-B825-1F45-9EA0-1E414F1FAEFD}"/>
              </a:ext>
            </a:extLst>
          </p:cNvPr>
          <p:cNvSpPr>
            <a:spLocks noGrp="1"/>
          </p:cNvSpPr>
          <p:nvPr>
            <p:ph type="body" sz="quarter" idx="16" hasCustomPrompt="1"/>
          </p:nvPr>
        </p:nvSpPr>
        <p:spPr>
          <a:xfrm>
            <a:off x="5523669" y="4645645"/>
            <a:ext cx="1144662" cy="1145382"/>
          </a:xfrm>
          <a:prstGeom prst="ellipse">
            <a:avLst/>
          </a:prstGeom>
          <a:solidFill>
            <a:schemeClr val="bg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5" name="Espace réservé du texte 18">
            <a:extLst>
              <a:ext uri="{FF2B5EF4-FFF2-40B4-BE49-F238E27FC236}">
                <a16:creationId xmlns:a16="http://schemas.microsoft.com/office/drawing/2014/main" id="{84952BC3-D899-B441-A3D0-605E135575F5}"/>
              </a:ext>
            </a:extLst>
          </p:cNvPr>
          <p:cNvSpPr>
            <a:spLocks noGrp="1"/>
          </p:cNvSpPr>
          <p:nvPr>
            <p:ph type="body" sz="quarter" idx="17" hasCustomPrompt="1"/>
          </p:nvPr>
        </p:nvSpPr>
        <p:spPr>
          <a:xfrm>
            <a:off x="7329223" y="1023998"/>
            <a:ext cx="2529052" cy="305437"/>
          </a:xfrm>
          <a:prstGeom prst="rect">
            <a:avLst/>
          </a:prstGeom>
        </p:spPr>
        <p:txBody>
          <a:bodyPr>
            <a:noAutofit/>
          </a:bodyPr>
          <a:lstStyle>
            <a:lvl1pPr>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6" name="Espace réservé du texte 21">
            <a:extLst>
              <a:ext uri="{FF2B5EF4-FFF2-40B4-BE49-F238E27FC236}">
                <a16:creationId xmlns:a16="http://schemas.microsoft.com/office/drawing/2014/main" id="{F84FE495-96A2-AF4F-9A25-F09EDACFB825}"/>
              </a:ext>
            </a:extLst>
          </p:cNvPr>
          <p:cNvSpPr>
            <a:spLocks noGrp="1"/>
          </p:cNvSpPr>
          <p:nvPr>
            <p:ph type="body" sz="quarter" idx="14"/>
          </p:nvPr>
        </p:nvSpPr>
        <p:spPr>
          <a:xfrm>
            <a:off x="7329223" y="1329435"/>
            <a:ext cx="2529232" cy="992187"/>
          </a:xfrm>
          <a:prstGeom prst="rect">
            <a:avLst/>
          </a:prstGeom>
        </p:spPr>
        <p:txBody>
          <a:bodyPr anchor="t">
            <a:noAutofit/>
          </a:bodyPr>
          <a:lstStyle>
            <a:lvl1pP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7" name="Espace réservé du texte 18">
            <a:extLst>
              <a:ext uri="{FF2B5EF4-FFF2-40B4-BE49-F238E27FC236}">
                <a16:creationId xmlns:a16="http://schemas.microsoft.com/office/drawing/2014/main" id="{59597778-073E-AF44-93DA-98CD94233D69}"/>
              </a:ext>
            </a:extLst>
          </p:cNvPr>
          <p:cNvSpPr>
            <a:spLocks noGrp="1"/>
          </p:cNvSpPr>
          <p:nvPr>
            <p:ph type="body" sz="quarter" idx="18" hasCustomPrompt="1"/>
          </p:nvPr>
        </p:nvSpPr>
        <p:spPr>
          <a:xfrm>
            <a:off x="7329043" y="4645645"/>
            <a:ext cx="2529052" cy="305437"/>
          </a:xfrm>
          <a:prstGeom prst="rect">
            <a:avLst/>
          </a:prstGeom>
        </p:spPr>
        <p:txBody>
          <a:bodyPr>
            <a:noAutofit/>
          </a:bodyPr>
          <a:lstStyle>
            <a:lvl1pPr>
              <a:defRPr lang="fr-FR" sz="20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8" name="Espace réservé du texte 21">
            <a:extLst>
              <a:ext uri="{FF2B5EF4-FFF2-40B4-BE49-F238E27FC236}">
                <a16:creationId xmlns:a16="http://schemas.microsoft.com/office/drawing/2014/main" id="{476E53C6-8DD9-404C-9ACB-5ADF4193E44A}"/>
              </a:ext>
            </a:extLst>
          </p:cNvPr>
          <p:cNvSpPr>
            <a:spLocks noGrp="1"/>
          </p:cNvSpPr>
          <p:nvPr>
            <p:ph type="body" sz="quarter" idx="19"/>
          </p:nvPr>
        </p:nvSpPr>
        <p:spPr>
          <a:xfrm>
            <a:off x="7329043" y="4951082"/>
            <a:ext cx="2529232" cy="992187"/>
          </a:xfrm>
          <a:prstGeom prst="rect">
            <a:avLst/>
          </a:prstGeom>
        </p:spPr>
        <p:txBody>
          <a:bodyPr anchor="t">
            <a:noAutofit/>
          </a:bodyPr>
          <a:lstStyle>
            <a:lvl1pP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9" name="Espace réservé du texte 18">
            <a:extLst>
              <a:ext uri="{FF2B5EF4-FFF2-40B4-BE49-F238E27FC236}">
                <a16:creationId xmlns:a16="http://schemas.microsoft.com/office/drawing/2014/main" id="{E84E2666-BF10-CB40-90B0-C68882BE8467}"/>
              </a:ext>
            </a:extLst>
          </p:cNvPr>
          <p:cNvSpPr>
            <a:spLocks noGrp="1"/>
          </p:cNvSpPr>
          <p:nvPr>
            <p:ph type="body" sz="quarter" idx="20" hasCustomPrompt="1"/>
          </p:nvPr>
        </p:nvSpPr>
        <p:spPr>
          <a:xfrm>
            <a:off x="2325100" y="2834822"/>
            <a:ext cx="2529052" cy="305437"/>
          </a:xfrm>
          <a:prstGeom prst="rect">
            <a:avLst/>
          </a:prstGeom>
        </p:spPr>
        <p:txBody>
          <a:bodyPr>
            <a:noAutofit/>
          </a:bodyPr>
          <a:lstStyle>
            <a:lvl1pPr algn="r">
              <a:defRPr lang="fr-FR" sz="20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0" name="Espace réservé du texte 21">
            <a:extLst>
              <a:ext uri="{FF2B5EF4-FFF2-40B4-BE49-F238E27FC236}">
                <a16:creationId xmlns:a16="http://schemas.microsoft.com/office/drawing/2014/main" id="{E5441B8E-28F4-6D4E-AD27-3F392D2EDDA3}"/>
              </a:ext>
            </a:extLst>
          </p:cNvPr>
          <p:cNvSpPr>
            <a:spLocks noGrp="1"/>
          </p:cNvSpPr>
          <p:nvPr>
            <p:ph type="body" sz="quarter" idx="21"/>
          </p:nvPr>
        </p:nvSpPr>
        <p:spPr>
          <a:xfrm>
            <a:off x="2325100" y="3140259"/>
            <a:ext cx="2529232" cy="992187"/>
          </a:xfrm>
          <a:prstGeom prst="rect">
            <a:avLst/>
          </a:prstGeom>
        </p:spPr>
        <p:txBody>
          <a:bodyPr anchor="t">
            <a:noAutofit/>
          </a:bodyPr>
          <a:lstStyle>
            <a:lvl1pPr algn="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1" name="object 8">
            <a:extLst>
              <a:ext uri="{FF2B5EF4-FFF2-40B4-BE49-F238E27FC236}">
                <a16:creationId xmlns:a16="http://schemas.microsoft.com/office/drawing/2014/main" id="{EC90340F-2C8B-3C4A-AE04-CAC5901FF09F}"/>
              </a:ext>
            </a:extLst>
          </p:cNvPr>
          <p:cNvSpPr/>
          <p:nvPr/>
        </p:nvSpPr>
        <p:spPr>
          <a:xfrm>
            <a:off x="6096000" y="5953683"/>
            <a:ext cx="0" cy="376082"/>
          </a:xfrm>
          <a:custGeom>
            <a:avLst/>
            <a:gdLst/>
            <a:ahLst/>
            <a:cxnLst/>
            <a:rect l="l" t="t" r="r" b="b"/>
            <a:pathLst>
              <a:path h="553720">
                <a:moveTo>
                  <a:pt x="0" y="0"/>
                </a:moveTo>
                <a:lnTo>
                  <a:pt x="0" y="553593"/>
                </a:lnTo>
              </a:path>
            </a:pathLst>
          </a:custGeom>
          <a:ln w="12700">
            <a:solidFill>
              <a:schemeClr val="tx1"/>
            </a:solidFill>
          </a:ln>
        </p:spPr>
        <p:txBody>
          <a:bodyPr wrap="square" lIns="0" tIns="0" rIns="0" bIns="0" rtlCol="0" anchor="ctr">
            <a:noAutofit/>
          </a:bodyPr>
          <a:lstStyle/>
          <a:p>
            <a:pPr algn="ctr"/>
            <a:endParaRPr sz="2400"/>
          </a:p>
        </p:txBody>
      </p:sp>
    </p:spTree>
    <p:extLst>
      <p:ext uri="{BB962C8B-B14F-4D97-AF65-F5344CB8AC3E}">
        <p14:creationId xmlns:p14="http://schemas.microsoft.com/office/powerpoint/2010/main" val="405084102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meline blanc_3">
    <p:bg>
      <p:bgPr>
        <a:solidFill>
          <a:schemeClr val="bg1"/>
        </a:solidFill>
        <a:effectLst/>
      </p:bgPr>
    </p:bg>
    <p:spTree>
      <p:nvGrpSpPr>
        <p:cNvPr id="1" name=""/>
        <p:cNvGrpSpPr/>
        <p:nvPr/>
      </p:nvGrpSpPr>
      <p:grpSpPr>
        <a:xfrm>
          <a:off x="0" y="0"/>
          <a:ext cx="0" cy="0"/>
          <a:chOff x="0" y="0"/>
          <a:chExt cx="0" cy="0"/>
        </a:xfrm>
      </p:grpSpPr>
      <p:sp>
        <p:nvSpPr>
          <p:cNvPr id="6" name="Espace réservé du pied de page 2">
            <a:extLst>
              <a:ext uri="{FF2B5EF4-FFF2-40B4-BE49-F238E27FC236}">
                <a16:creationId xmlns:a16="http://schemas.microsoft.com/office/drawing/2014/main" id="{659BB870-BBE2-1547-A70B-D05A5FE2EB85}"/>
              </a:ext>
            </a:extLst>
          </p:cNvPr>
          <p:cNvSpPr>
            <a:spLocks noGrp="1"/>
          </p:cNvSpPr>
          <p:nvPr>
            <p:ph type="ftr" sz="quarter" idx="10"/>
          </p:nvPr>
        </p:nvSpPr>
        <p:spPr>
          <a:xfrm>
            <a:off x="229517" y="6502427"/>
            <a:ext cx="4291683" cy="153618"/>
          </a:xfrm>
        </p:spPr>
        <p:txBody>
          <a:bodyPr>
            <a:noAutofit/>
          </a:bodyPr>
          <a:lstStyle>
            <a:lvl1pPr>
              <a:defRPr>
                <a:solidFill>
                  <a:schemeClr val="tx1"/>
                </a:solidFill>
              </a:defRPr>
            </a:lvl1p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FB1F6902-DD76-4F41-95F1-D5B87CFD4DA6}"/>
              </a:ext>
            </a:extLst>
          </p:cNvPr>
          <p:cNvSpPr>
            <a:spLocks noGrp="1"/>
          </p:cNvSpPr>
          <p:nvPr>
            <p:ph type="sldNum" sz="quarter" idx="11"/>
          </p:nvPr>
        </p:nvSpPr>
        <p:spPr>
          <a:xfrm>
            <a:off x="11663197" y="6500697"/>
            <a:ext cx="352330" cy="376129"/>
          </a:xfrm>
          <a:ln>
            <a:solidFill>
              <a:schemeClr val="tx1"/>
            </a:solidFill>
          </a:ln>
        </p:spPr>
        <p:txBody>
          <a:bodyPr>
            <a:noAutofit/>
          </a:bodyPr>
          <a:lstStyle>
            <a:lvl1pPr>
              <a:defRPr>
                <a:solidFill>
                  <a:schemeClr val="tx1"/>
                </a:solidFill>
              </a:defRPr>
            </a:lvl1pPr>
          </a:lstStyle>
          <a:p>
            <a:fld id="{B0A748EA-4192-4545-B323-8C43BBEE3E97}" type="slidenum">
              <a:rPr lang="fr-FR" smtClean="0"/>
              <a:t>‹N°›</a:t>
            </a:fld>
            <a:endParaRPr lang="fr-FR"/>
          </a:p>
        </p:txBody>
      </p:sp>
      <p:sp>
        <p:nvSpPr>
          <p:cNvPr id="9" name="Espace réservé de la date 14">
            <a:extLst>
              <a:ext uri="{FF2B5EF4-FFF2-40B4-BE49-F238E27FC236}">
                <a16:creationId xmlns:a16="http://schemas.microsoft.com/office/drawing/2014/main" id="{B2191F8D-CF78-E94A-A485-3A9A4A0EE21B}"/>
              </a:ext>
            </a:extLst>
          </p:cNvPr>
          <p:cNvSpPr txBox="1">
            <a:spLocks/>
          </p:cNvSpPr>
          <p:nvPr/>
        </p:nvSpPr>
        <p:spPr>
          <a:xfrm rot="16200000">
            <a:off x="-226106" y="3367441"/>
            <a:ext cx="1135118" cy="123119"/>
          </a:xfrm>
          <a:prstGeom prst="rect">
            <a:avLst/>
          </a:prstGeom>
        </p:spPr>
        <p:txBody>
          <a:bodyPr anchor="ctr">
            <a:noAutofit/>
          </a:bodyP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object 7">
            <a:extLst>
              <a:ext uri="{FF2B5EF4-FFF2-40B4-BE49-F238E27FC236}">
                <a16:creationId xmlns:a16="http://schemas.microsoft.com/office/drawing/2014/main" id="{61D62CBB-B15E-0C4E-B427-0647EB8C05A1}"/>
              </a:ext>
            </a:extLst>
          </p:cNvPr>
          <p:cNvSpPr/>
          <p:nvPr/>
        </p:nvSpPr>
        <p:spPr>
          <a:xfrm>
            <a:off x="6096000" y="2314060"/>
            <a:ext cx="0" cy="376082"/>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chor="ctr">
            <a:noAutofit/>
          </a:bodyPr>
          <a:lstStyle/>
          <a:p>
            <a:pPr algn="ctr"/>
            <a:endParaRPr sz="2340"/>
          </a:p>
        </p:txBody>
      </p:sp>
      <p:sp>
        <p:nvSpPr>
          <p:cNvPr id="11" name="object 8">
            <a:extLst>
              <a:ext uri="{FF2B5EF4-FFF2-40B4-BE49-F238E27FC236}">
                <a16:creationId xmlns:a16="http://schemas.microsoft.com/office/drawing/2014/main" id="{5E1D6C9C-6E37-644B-AF41-C4467ADC04D8}"/>
              </a:ext>
            </a:extLst>
          </p:cNvPr>
          <p:cNvSpPr/>
          <p:nvPr/>
        </p:nvSpPr>
        <p:spPr>
          <a:xfrm>
            <a:off x="6096000" y="4124883"/>
            <a:ext cx="0" cy="376082"/>
          </a:xfrm>
          <a:custGeom>
            <a:avLst/>
            <a:gdLst/>
            <a:ahLst/>
            <a:cxnLst/>
            <a:rect l="l" t="t" r="r" b="b"/>
            <a:pathLst>
              <a:path h="553720">
                <a:moveTo>
                  <a:pt x="0" y="0"/>
                </a:moveTo>
                <a:lnTo>
                  <a:pt x="0" y="553593"/>
                </a:lnTo>
              </a:path>
            </a:pathLst>
          </a:custGeom>
          <a:ln w="12700">
            <a:solidFill>
              <a:schemeClr val="tx1"/>
            </a:solidFill>
          </a:ln>
        </p:spPr>
        <p:txBody>
          <a:bodyPr wrap="square" lIns="0" tIns="0" rIns="0" bIns="0" rtlCol="0" anchor="ctr">
            <a:noAutofit/>
          </a:bodyPr>
          <a:lstStyle/>
          <a:p>
            <a:pPr algn="ctr"/>
            <a:endParaRPr sz="2340"/>
          </a:p>
        </p:txBody>
      </p:sp>
      <p:sp>
        <p:nvSpPr>
          <p:cNvPr id="12" name="Espace réservé du texte 16">
            <a:extLst>
              <a:ext uri="{FF2B5EF4-FFF2-40B4-BE49-F238E27FC236}">
                <a16:creationId xmlns:a16="http://schemas.microsoft.com/office/drawing/2014/main" id="{273A56D3-09A2-2B4C-93C4-5617E14FF07F}"/>
              </a:ext>
            </a:extLst>
          </p:cNvPr>
          <p:cNvSpPr>
            <a:spLocks noGrp="1"/>
          </p:cNvSpPr>
          <p:nvPr>
            <p:ph type="body" sz="quarter" idx="12" hasCustomPrompt="1"/>
          </p:nvPr>
        </p:nvSpPr>
        <p:spPr>
          <a:xfrm>
            <a:off x="5523669" y="1023998"/>
            <a:ext cx="1144662" cy="1145382"/>
          </a:xfrm>
          <a:prstGeom prst="ellipse">
            <a:avLst/>
          </a:prstGeom>
          <a:solidFill>
            <a:schemeClr val="accent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3" name="Espace réservé du texte 16">
            <a:extLst>
              <a:ext uri="{FF2B5EF4-FFF2-40B4-BE49-F238E27FC236}">
                <a16:creationId xmlns:a16="http://schemas.microsoft.com/office/drawing/2014/main" id="{EA482D2C-9818-A944-8C53-65D2704E2DE9}"/>
              </a:ext>
            </a:extLst>
          </p:cNvPr>
          <p:cNvSpPr>
            <a:spLocks noGrp="1"/>
          </p:cNvSpPr>
          <p:nvPr>
            <p:ph type="body" sz="quarter" idx="15" hasCustomPrompt="1"/>
          </p:nvPr>
        </p:nvSpPr>
        <p:spPr>
          <a:xfrm>
            <a:off x="5523669" y="2834822"/>
            <a:ext cx="1144662" cy="1145382"/>
          </a:xfrm>
          <a:prstGeom prst="ellipse">
            <a:avLst/>
          </a:prstGeom>
          <a:solidFill>
            <a:schemeClr val="accent3"/>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4" name="Espace réservé du texte 16">
            <a:extLst>
              <a:ext uri="{FF2B5EF4-FFF2-40B4-BE49-F238E27FC236}">
                <a16:creationId xmlns:a16="http://schemas.microsoft.com/office/drawing/2014/main" id="{E15B4C83-8381-9F45-B87D-A01F928B233A}"/>
              </a:ext>
            </a:extLst>
          </p:cNvPr>
          <p:cNvSpPr>
            <a:spLocks noGrp="1"/>
          </p:cNvSpPr>
          <p:nvPr>
            <p:ph type="body" sz="quarter" idx="16" hasCustomPrompt="1"/>
          </p:nvPr>
        </p:nvSpPr>
        <p:spPr>
          <a:xfrm>
            <a:off x="5523669" y="4645645"/>
            <a:ext cx="1144662" cy="1145382"/>
          </a:xfrm>
          <a:prstGeom prst="ellipse">
            <a:avLst/>
          </a:prstGeom>
          <a:solidFill>
            <a:schemeClr val="bg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5" name="Espace réservé du texte 18">
            <a:extLst>
              <a:ext uri="{FF2B5EF4-FFF2-40B4-BE49-F238E27FC236}">
                <a16:creationId xmlns:a16="http://schemas.microsoft.com/office/drawing/2014/main" id="{DFBF46A4-7A88-C048-857B-BDFEBE5DFC18}"/>
              </a:ext>
            </a:extLst>
          </p:cNvPr>
          <p:cNvSpPr>
            <a:spLocks noGrp="1"/>
          </p:cNvSpPr>
          <p:nvPr>
            <p:ph type="body" sz="quarter" idx="17" hasCustomPrompt="1"/>
          </p:nvPr>
        </p:nvSpPr>
        <p:spPr>
          <a:xfrm>
            <a:off x="2324920" y="4645645"/>
            <a:ext cx="2529052" cy="305437"/>
          </a:xfrm>
          <a:prstGeom prst="rect">
            <a:avLst/>
          </a:prstGeom>
        </p:spPr>
        <p:txBody>
          <a:bodyPr>
            <a:noAutofit/>
          </a:bodyPr>
          <a:lstStyle>
            <a:lvl1pPr algn="r">
              <a:defRPr lang="fr-FR" sz="20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6" name="Espace réservé du texte 21">
            <a:extLst>
              <a:ext uri="{FF2B5EF4-FFF2-40B4-BE49-F238E27FC236}">
                <a16:creationId xmlns:a16="http://schemas.microsoft.com/office/drawing/2014/main" id="{9865795F-9BE8-3F4C-B5D2-344D337C3ACC}"/>
              </a:ext>
            </a:extLst>
          </p:cNvPr>
          <p:cNvSpPr>
            <a:spLocks noGrp="1"/>
          </p:cNvSpPr>
          <p:nvPr>
            <p:ph type="body" sz="quarter" idx="18"/>
          </p:nvPr>
        </p:nvSpPr>
        <p:spPr>
          <a:xfrm>
            <a:off x="2324920" y="4951082"/>
            <a:ext cx="2529232" cy="992187"/>
          </a:xfrm>
          <a:prstGeom prst="rect">
            <a:avLst/>
          </a:prstGeom>
        </p:spPr>
        <p:txBody>
          <a:bodyPr anchor="t">
            <a:noAutofit/>
          </a:bodyPr>
          <a:lstStyle>
            <a:lvl1pPr algn="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7" name="object 7">
            <a:extLst>
              <a:ext uri="{FF2B5EF4-FFF2-40B4-BE49-F238E27FC236}">
                <a16:creationId xmlns:a16="http://schemas.microsoft.com/office/drawing/2014/main" id="{5DAE59B2-B24F-E842-B11D-1A80EC67C032}"/>
              </a:ext>
            </a:extLst>
          </p:cNvPr>
          <p:cNvSpPr/>
          <p:nvPr/>
        </p:nvSpPr>
        <p:spPr>
          <a:xfrm>
            <a:off x="6100313" y="390010"/>
            <a:ext cx="0" cy="376082"/>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chor="ctr">
            <a:noAutofit/>
          </a:bodyPr>
          <a:lstStyle/>
          <a:p>
            <a:pPr algn="ctr"/>
            <a:endParaRPr sz="2340"/>
          </a:p>
        </p:txBody>
      </p:sp>
      <p:sp>
        <p:nvSpPr>
          <p:cNvPr id="18" name="Espace réservé du texte 18">
            <a:extLst>
              <a:ext uri="{FF2B5EF4-FFF2-40B4-BE49-F238E27FC236}">
                <a16:creationId xmlns:a16="http://schemas.microsoft.com/office/drawing/2014/main" id="{7849A3C8-239B-D647-A9A6-229AE1B78993}"/>
              </a:ext>
            </a:extLst>
          </p:cNvPr>
          <p:cNvSpPr>
            <a:spLocks noGrp="1"/>
          </p:cNvSpPr>
          <p:nvPr>
            <p:ph type="body" sz="quarter" idx="21" hasCustomPrompt="1"/>
          </p:nvPr>
        </p:nvSpPr>
        <p:spPr>
          <a:xfrm>
            <a:off x="2324920" y="1023998"/>
            <a:ext cx="2529052" cy="305437"/>
          </a:xfrm>
          <a:prstGeom prst="rect">
            <a:avLst/>
          </a:prstGeom>
        </p:spPr>
        <p:txBody>
          <a:bodyPr>
            <a:noAutofit/>
          </a:bodyPr>
          <a:lstStyle>
            <a:lvl1pPr algn="r">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9" name="Espace réservé du texte 21">
            <a:extLst>
              <a:ext uri="{FF2B5EF4-FFF2-40B4-BE49-F238E27FC236}">
                <a16:creationId xmlns:a16="http://schemas.microsoft.com/office/drawing/2014/main" id="{BB08205E-6BF9-B24C-9E5E-BDC46A049ED8}"/>
              </a:ext>
            </a:extLst>
          </p:cNvPr>
          <p:cNvSpPr>
            <a:spLocks noGrp="1"/>
          </p:cNvSpPr>
          <p:nvPr>
            <p:ph type="body" sz="quarter" idx="22"/>
          </p:nvPr>
        </p:nvSpPr>
        <p:spPr>
          <a:xfrm>
            <a:off x="2324920" y="1329435"/>
            <a:ext cx="2529232" cy="992187"/>
          </a:xfrm>
          <a:prstGeom prst="rect">
            <a:avLst/>
          </a:prstGeom>
        </p:spPr>
        <p:txBody>
          <a:bodyPr anchor="t">
            <a:noAutofit/>
          </a:bodyPr>
          <a:lstStyle>
            <a:lvl1pPr algn="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0" name="Espace réservé du texte 18">
            <a:extLst>
              <a:ext uri="{FF2B5EF4-FFF2-40B4-BE49-F238E27FC236}">
                <a16:creationId xmlns:a16="http://schemas.microsoft.com/office/drawing/2014/main" id="{3EC912FC-8B2F-B144-B9C6-A5DC3E38CFDD}"/>
              </a:ext>
            </a:extLst>
          </p:cNvPr>
          <p:cNvSpPr>
            <a:spLocks noGrp="1"/>
          </p:cNvSpPr>
          <p:nvPr>
            <p:ph type="body" sz="quarter" idx="23" hasCustomPrompt="1"/>
          </p:nvPr>
        </p:nvSpPr>
        <p:spPr>
          <a:xfrm>
            <a:off x="7328863" y="2834822"/>
            <a:ext cx="2529052" cy="305437"/>
          </a:xfrm>
          <a:prstGeom prst="rect">
            <a:avLst/>
          </a:prstGeom>
        </p:spPr>
        <p:txBody>
          <a:bodyPr>
            <a:noAutofit/>
          </a:bodyPr>
          <a:lstStyle>
            <a:lvl1pPr algn="l">
              <a:defRPr lang="fr-FR" sz="20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1" name="Espace réservé du texte 21">
            <a:extLst>
              <a:ext uri="{FF2B5EF4-FFF2-40B4-BE49-F238E27FC236}">
                <a16:creationId xmlns:a16="http://schemas.microsoft.com/office/drawing/2014/main" id="{E8B60163-99B3-484C-ABE0-CA5ED7CE4BF3}"/>
              </a:ext>
            </a:extLst>
          </p:cNvPr>
          <p:cNvSpPr>
            <a:spLocks noGrp="1"/>
          </p:cNvSpPr>
          <p:nvPr>
            <p:ph type="body" sz="quarter" idx="24"/>
          </p:nvPr>
        </p:nvSpPr>
        <p:spPr>
          <a:xfrm>
            <a:off x="7328863" y="3140259"/>
            <a:ext cx="2529232" cy="992187"/>
          </a:xfrm>
          <a:prstGeom prst="rect">
            <a:avLst/>
          </a:prstGeom>
        </p:spPr>
        <p:txBody>
          <a:bodyPr anchor="t">
            <a:noAutofit/>
          </a:bodyPr>
          <a:lstStyle>
            <a:lvl1pPr algn="l">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2" name="object 8">
            <a:extLst>
              <a:ext uri="{FF2B5EF4-FFF2-40B4-BE49-F238E27FC236}">
                <a16:creationId xmlns:a16="http://schemas.microsoft.com/office/drawing/2014/main" id="{981137AA-2A47-C04C-A870-FF71A753BFD8}"/>
              </a:ext>
            </a:extLst>
          </p:cNvPr>
          <p:cNvSpPr/>
          <p:nvPr/>
        </p:nvSpPr>
        <p:spPr>
          <a:xfrm>
            <a:off x="6096000" y="5953683"/>
            <a:ext cx="0" cy="376082"/>
          </a:xfrm>
          <a:custGeom>
            <a:avLst/>
            <a:gdLst/>
            <a:ahLst/>
            <a:cxnLst/>
            <a:rect l="l" t="t" r="r" b="b"/>
            <a:pathLst>
              <a:path h="553720">
                <a:moveTo>
                  <a:pt x="0" y="0"/>
                </a:moveTo>
                <a:lnTo>
                  <a:pt x="0" y="553593"/>
                </a:lnTo>
              </a:path>
            </a:pathLst>
          </a:custGeom>
          <a:ln w="12700">
            <a:solidFill>
              <a:schemeClr val="tx1"/>
            </a:solidFill>
          </a:ln>
        </p:spPr>
        <p:txBody>
          <a:bodyPr wrap="square" lIns="0" tIns="0" rIns="0" bIns="0" rtlCol="0" anchor="ctr">
            <a:noAutofit/>
          </a:bodyPr>
          <a:lstStyle/>
          <a:p>
            <a:pPr algn="ctr"/>
            <a:endParaRPr sz="2340"/>
          </a:p>
        </p:txBody>
      </p:sp>
    </p:spTree>
    <p:extLst>
      <p:ext uri="{BB962C8B-B14F-4D97-AF65-F5344CB8AC3E}">
        <p14:creationId xmlns:p14="http://schemas.microsoft.com/office/powerpoint/2010/main" val="271710140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meline blanc_4">
    <p:bg>
      <p:bgPr>
        <a:solidFill>
          <a:schemeClr val="bg1"/>
        </a:solidFill>
        <a:effectLst/>
      </p:bgPr>
    </p:bg>
    <p:spTree>
      <p:nvGrpSpPr>
        <p:cNvPr id="1" name=""/>
        <p:cNvGrpSpPr/>
        <p:nvPr/>
      </p:nvGrpSpPr>
      <p:grpSpPr>
        <a:xfrm>
          <a:off x="0" y="0"/>
          <a:ext cx="0" cy="0"/>
          <a:chOff x="0" y="0"/>
          <a:chExt cx="0" cy="0"/>
        </a:xfrm>
      </p:grpSpPr>
      <p:sp>
        <p:nvSpPr>
          <p:cNvPr id="6" name="Espace réservé du pied de page 2">
            <a:extLst>
              <a:ext uri="{FF2B5EF4-FFF2-40B4-BE49-F238E27FC236}">
                <a16:creationId xmlns:a16="http://schemas.microsoft.com/office/drawing/2014/main" id="{9B587469-CC8F-244D-8A05-A975842791CB}"/>
              </a:ext>
            </a:extLst>
          </p:cNvPr>
          <p:cNvSpPr>
            <a:spLocks noGrp="1"/>
          </p:cNvSpPr>
          <p:nvPr>
            <p:ph type="ftr" sz="quarter" idx="10"/>
          </p:nvPr>
        </p:nvSpPr>
        <p:spPr>
          <a:xfrm>
            <a:off x="229517" y="6502427"/>
            <a:ext cx="4291683" cy="153618"/>
          </a:xfrm>
        </p:spPr>
        <p:txBody>
          <a:bodyPr>
            <a:noAutofit/>
          </a:bodyPr>
          <a:lstStyle>
            <a:lvl1pPr>
              <a:defRPr>
                <a:solidFill>
                  <a:schemeClr val="tx1"/>
                </a:solidFill>
              </a:defRPr>
            </a:lvl1p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27DB1D05-0CE4-A043-96B4-62268EF0D599}"/>
              </a:ext>
            </a:extLst>
          </p:cNvPr>
          <p:cNvSpPr>
            <a:spLocks noGrp="1"/>
          </p:cNvSpPr>
          <p:nvPr>
            <p:ph type="sldNum" sz="quarter" idx="11"/>
          </p:nvPr>
        </p:nvSpPr>
        <p:spPr>
          <a:xfrm>
            <a:off x="11663197" y="6500697"/>
            <a:ext cx="352330" cy="376129"/>
          </a:xfrm>
          <a:ln>
            <a:solidFill>
              <a:schemeClr val="tx1"/>
            </a:solidFill>
          </a:ln>
        </p:spPr>
        <p:txBody>
          <a:bodyPr>
            <a:noAutofit/>
          </a:bodyPr>
          <a:lstStyle>
            <a:lvl1pPr>
              <a:defRPr>
                <a:solidFill>
                  <a:schemeClr val="tx1"/>
                </a:solidFill>
              </a:defRPr>
            </a:lvl1pPr>
          </a:lstStyle>
          <a:p>
            <a:fld id="{B0A748EA-4192-4545-B323-8C43BBEE3E97}" type="slidenum">
              <a:rPr lang="fr-FR" smtClean="0"/>
              <a:t>‹N°›</a:t>
            </a:fld>
            <a:endParaRPr lang="fr-FR"/>
          </a:p>
        </p:txBody>
      </p:sp>
      <p:sp>
        <p:nvSpPr>
          <p:cNvPr id="9" name="Espace réservé de la date 14">
            <a:extLst>
              <a:ext uri="{FF2B5EF4-FFF2-40B4-BE49-F238E27FC236}">
                <a16:creationId xmlns:a16="http://schemas.microsoft.com/office/drawing/2014/main" id="{1D7D1FDA-551C-A94D-8783-DFEB76C076AA}"/>
              </a:ext>
            </a:extLst>
          </p:cNvPr>
          <p:cNvSpPr txBox="1">
            <a:spLocks/>
          </p:cNvSpPr>
          <p:nvPr/>
        </p:nvSpPr>
        <p:spPr>
          <a:xfrm rot="16200000">
            <a:off x="-226106" y="3367441"/>
            <a:ext cx="1135118" cy="123119"/>
          </a:xfrm>
          <a:prstGeom prst="rect">
            <a:avLst/>
          </a:prstGeom>
        </p:spPr>
        <p:txBody>
          <a:bodyPr anchor="ctr">
            <a:noAutofit/>
          </a:bodyP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object 7">
            <a:extLst>
              <a:ext uri="{FF2B5EF4-FFF2-40B4-BE49-F238E27FC236}">
                <a16:creationId xmlns:a16="http://schemas.microsoft.com/office/drawing/2014/main" id="{BF1C11F7-E1A0-2F43-AC1E-D28871C6D0E8}"/>
              </a:ext>
            </a:extLst>
          </p:cNvPr>
          <p:cNvSpPr/>
          <p:nvPr/>
        </p:nvSpPr>
        <p:spPr>
          <a:xfrm>
            <a:off x="6096000" y="2314060"/>
            <a:ext cx="0" cy="376082"/>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chor="ctr">
            <a:noAutofit/>
          </a:bodyPr>
          <a:lstStyle/>
          <a:p>
            <a:pPr algn="ctr"/>
            <a:endParaRPr sz="2340"/>
          </a:p>
        </p:txBody>
      </p:sp>
      <p:sp>
        <p:nvSpPr>
          <p:cNvPr id="11" name="object 8">
            <a:extLst>
              <a:ext uri="{FF2B5EF4-FFF2-40B4-BE49-F238E27FC236}">
                <a16:creationId xmlns:a16="http://schemas.microsoft.com/office/drawing/2014/main" id="{A7167278-7F09-B34D-881F-A7D67AC1B7C8}"/>
              </a:ext>
            </a:extLst>
          </p:cNvPr>
          <p:cNvSpPr/>
          <p:nvPr/>
        </p:nvSpPr>
        <p:spPr>
          <a:xfrm>
            <a:off x="6096000" y="4124883"/>
            <a:ext cx="0" cy="376082"/>
          </a:xfrm>
          <a:custGeom>
            <a:avLst/>
            <a:gdLst/>
            <a:ahLst/>
            <a:cxnLst/>
            <a:rect l="l" t="t" r="r" b="b"/>
            <a:pathLst>
              <a:path h="553720">
                <a:moveTo>
                  <a:pt x="0" y="0"/>
                </a:moveTo>
                <a:lnTo>
                  <a:pt x="0" y="553593"/>
                </a:lnTo>
              </a:path>
            </a:pathLst>
          </a:custGeom>
          <a:ln w="12700">
            <a:solidFill>
              <a:schemeClr val="tx1"/>
            </a:solidFill>
          </a:ln>
        </p:spPr>
        <p:txBody>
          <a:bodyPr wrap="square" lIns="0" tIns="0" rIns="0" bIns="0" rtlCol="0" anchor="ctr">
            <a:noAutofit/>
          </a:bodyPr>
          <a:lstStyle/>
          <a:p>
            <a:pPr algn="ctr"/>
            <a:endParaRPr sz="2340"/>
          </a:p>
        </p:txBody>
      </p:sp>
      <p:sp>
        <p:nvSpPr>
          <p:cNvPr id="12" name="Espace réservé du texte 16">
            <a:extLst>
              <a:ext uri="{FF2B5EF4-FFF2-40B4-BE49-F238E27FC236}">
                <a16:creationId xmlns:a16="http://schemas.microsoft.com/office/drawing/2014/main" id="{968A62F7-3DF5-3146-ADFB-890840EE7503}"/>
              </a:ext>
            </a:extLst>
          </p:cNvPr>
          <p:cNvSpPr>
            <a:spLocks noGrp="1"/>
          </p:cNvSpPr>
          <p:nvPr>
            <p:ph type="body" sz="quarter" idx="12" hasCustomPrompt="1"/>
          </p:nvPr>
        </p:nvSpPr>
        <p:spPr>
          <a:xfrm>
            <a:off x="5523669" y="1023998"/>
            <a:ext cx="1144662" cy="1145382"/>
          </a:xfrm>
          <a:prstGeom prst="ellipse">
            <a:avLst/>
          </a:prstGeom>
          <a:solidFill>
            <a:schemeClr val="accent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3" name="Espace réservé du texte 16">
            <a:extLst>
              <a:ext uri="{FF2B5EF4-FFF2-40B4-BE49-F238E27FC236}">
                <a16:creationId xmlns:a16="http://schemas.microsoft.com/office/drawing/2014/main" id="{571C45B1-5FC0-354D-A685-82CAD4FBAFB0}"/>
              </a:ext>
            </a:extLst>
          </p:cNvPr>
          <p:cNvSpPr>
            <a:spLocks noGrp="1"/>
          </p:cNvSpPr>
          <p:nvPr>
            <p:ph type="body" sz="quarter" idx="15" hasCustomPrompt="1"/>
          </p:nvPr>
        </p:nvSpPr>
        <p:spPr>
          <a:xfrm>
            <a:off x="5523669" y="2834822"/>
            <a:ext cx="1144662" cy="1145382"/>
          </a:xfrm>
          <a:prstGeom prst="ellipse">
            <a:avLst/>
          </a:prstGeom>
          <a:solidFill>
            <a:schemeClr val="accent3"/>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4" name="Espace réservé du texte 16">
            <a:extLst>
              <a:ext uri="{FF2B5EF4-FFF2-40B4-BE49-F238E27FC236}">
                <a16:creationId xmlns:a16="http://schemas.microsoft.com/office/drawing/2014/main" id="{DD69923C-3B31-2542-9B6F-C586D5176FB1}"/>
              </a:ext>
            </a:extLst>
          </p:cNvPr>
          <p:cNvSpPr>
            <a:spLocks noGrp="1"/>
          </p:cNvSpPr>
          <p:nvPr>
            <p:ph type="body" sz="quarter" idx="16" hasCustomPrompt="1"/>
          </p:nvPr>
        </p:nvSpPr>
        <p:spPr>
          <a:xfrm>
            <a:off x="5523669" y="4645645"/>
            <a:ext cx="1144662" cy="1145382"/>
          </a:xfrm>
          <a:prstGeom prst="ellipse">
            <a:avLst/>
          </a:prstGeom>
          <a:solidFill>
            <a:schemeClr val="bg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5" name="Espace réservé du texte 18">
            <a:extLst>
              <a:ext uri="{FF2B5EF4-FFF2-40B4-BE49-F238E27FC236}">
                <a16:creationId xmlns:a16="http://schemas.microsoft.com/office/drawing/2014/main" id="{9D791F8D-0AB8-B441-8CAC-2823C9E13F85}"/>
              </a:ext>
            </a:extLst>
          </p:cNvPr>
          <p:cNvSpPr>
            <a:spLocks noGrp="1"/>
          </p:cNvSpPr>
          <p:nvPr>
            <p:ph type="body" sz="quarter" idx="17" hasCustomPrompt="1"/>
          </p:nvPr>
        </p:nvSpPr>
        <p:spPr>
          <a:xfrm>
            <a:off x="7329223" y="1023998"/>
            <a:ext cx="2529052" cy="305437"/>
          </a:xfrm>
          <a:prstGeom prst="rect">
            <a:avLst/>
          </a:prstGeom>
        </p:spPr>
        <p:txBody>
          <a:bodyPr>
            <a:noAutofit/>
          </a:bodyPr>
          <a:lstStyle>
            <a:lvl1pPr>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6" name="Espace réservé du texte 21">
            <a:extLst>
              <a:ext uri="{FF2B5EF4-FFF2-40B4-BE49-F238E27FC236}">
                <a16:creationId xmlns:a16="http://schemas.microsoft.com/office/drawing/2014/main" id="{EC22424B-F41B-C143-9A8A-1CC0DE4EDD6E}"/>
              </a:ext>
            </a:extLst>
          </p:cNvPr>
          <p:cNvSpPr>
            <a:spLocks noGrp="1"/>
          </p:cNvSpPr>
          <p:nvPr>
            <p:ph type="body" sz="quarter" idx="14"/>
          </p:nvPr>
        </p:nvSpPr>
        <p:spPr>
          <a:xfrm>
            <a:off x="7329223" y="1329435"/>
            <a:ext cx="2529232" cy="992187"/>
          </a:xfrm>
          <a:prstGeom prst="rect">
            <a:avLst/>
          </a:prstGeom>
        </p:spPr>
        <p:txBody>
          <a:bodyPr anchor="t">
            <a:noAutofit/>
          </a:bodyPr>
          <a:lstStyle>
            <a:lvl1pP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7" name="Espace réservé du texte 18">
            <a:extLst>
              <a:ext uri="{FF2B5EF4-FFF2-40B4-BE49-F238E27FC236}">
                <a16:creationId xmlns:a16="http://schemas.microsoft.com/office/drawing/2014/main" id="{616B03B7-D7F1-CA42-B425-584021AB0006}"/>
              </a:ext>
            </a:extLst>
          </p:cNvPr>
          <p:cNvSpPr>
            <a:spLocks noGrp="1"/>
          </p:cNvSpPr>
          <p:nvPr>
            <p:ph type="body" sz="quarter" idx="18" hasCustomPrompt="1"/>
          </p:nvPr>
        </p:nvSpPr>
        <p:spPr>
          <a:xfrm>
            <a:off x="7329043" y="4645645"/>
            <a:ext cx="2529052" cy="305437"/>
          </a:xfrm>
          <a:prstGeom prst="rect">
            <a:avLst/>
          </a:prstGeom>
        </p:spPr>
        <p:txBody>
          <a:bodyPr>
            <a:noAutofit/>
          </a:bodyPr>
          <a:lstStyle>
            <a:lvl1pPr>
              <a:defRPr lang="fr-FR" sz="20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8" name="Espace réservé du texte 21">
            <a:extLst>
              <a:ext uri="{FF2B5EF4-FFF2-40B4-BE49-F238E27FC236}">
                <a16:creationId xmlns:a16="http://schemas.microsoft.com/office/drawing/2014/main" id="{1F165B1B-4419-B143-A667-8EAF4D403983}"/>
              </a:ext>
            </a:extLst>
          </p:cNvPr>
          <p:cNvSpPr>
            <a:spLocks noGrp="1"/>
          </p:cNvSpPr>
          <p:nvPr>
            <p:ph type="body" sz="quarter" idx="19"/>
          </p:nvPr>
        </p:nvSpPr>
        <p:spPr>
          <a:xfrm>
            <a:off x="7329043" y="4951082"/>
            <a:ext cx="2529232" cy="992187"/>
          </a:xfrm>
          <a:prstGeom prst="rect">
            <a:avLst/>
          </a:prstGeom>
        </p:spPr>
        <p:txBody>
          <a:bodyPr anchor="t">
            <a:noAutofit/>
          </a:bodyPr>
          <a:lstStyle>
            <a:lvl1pP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9" name="Espace réservé du texte 18">
            <a:extLst>
              <a:ext uri="{FF2B5EF4-FFF2-40B4-BE49-F238E27FC236}">
                <a16:creationId xmlns:a16="http://schemas.microsoft.com/office/drawing/2014/main" id="{88F96AF5-4F7A-1E4E-8A18-963EC5F5D2FB}"/>
              </a:ext>
            </a:extLst>
          </p:cNvPr>
          <p:cNvSpPr>
            <a:spLocks noGrp="1"/>
          </p:cNvSpPr>
          <p:nvPr>
            <p:ph type="body" sz="quarter" idx="20" hasCustomPrompt="1"/>
          </p:nvPr>
        </p:nvSpPr>
        <p:spPr>
          <a:xfrm>
            <a:off x="2325100" y="2834822"/>
            <a:ext cx="2529052" cy="305437"/>
          </a:xfrm>
          <a:prstGeom prst="rect">
            <a:avLst/>
          </a:prstGeom>
        </p:spPr>
        <p:txBody>
          <a:bodyPr>
            <a:noAutofit/>
          </a:bodyPr>
          <a:lstStyle>
            <a:lvl1pPr algn="r">
              <a:defRPr lang="fr-FR" sz="20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0" name="Espace réservé du texte 21">
            <a:extLst>
              <a:ext uri="{FF2B5EF4-FFF2-40B4-BE49-F238E27FC236}">
                <a16:creationId xmlns:a16="http://schemas.microsoft.com/office/drawing/2014/main" id="{E2126F04-1D8D-2947-8141-B6C83D7247CB}"/>
              </a:ext>
            </a:extLst>
          </p:cNvPr>
          <p:cNvSpPr>
            <a:spLocks noGrp="1"/>
          </p:cNvSpPr>
          <p:nvPr>
            <p:ph type="body" sz="quarter" idx="21"/>
          </p:nvPr>
        </p:nvSpPr>
        <p:spPr>
          <a:xfrm>
            <a:off x="2325100" y="3140259"/>
            <a:ext cx="2529232" cy="992187"/>
          </a:xfrm>
          <a:prstGeom prst="rect">
            <a:avLst/>
          </a:prstGeom>
        </p:spPr>
        <p:txBody>
          <a:bodyPr anchor="t">
            <a:noAutofit/>
          </a:bodyPr>
          <a:lstStyle>
            <a:lvl1pPr algn="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1" name="object 8">
            <a:extLst>
              <a:ext uri="{FF2B5EF4-FFF2-40B4-BE49-F238E27FC236}">
                <a16:creationId xmlns:a16="http://schemas.microsoft.com/office/drawing/2014/main" id="{A0AD6CAF-136C-2744-A8F8-4A36F7B94076}"/>
              </a:ext>
            </a:extLst>
          </p:cNvPr>
          <p:cNvSpPr/>
          <p:nvPr/>
        </p:nvSpPr>
        <p:spPr>
          <a:xfrm>
            <a:off x="6096000" y="454220"/>
            <a:ext cx="0" cy="376082"/>
          </a:xfrm>
          <a:custGeom>
            <a:avLst/>
            <a:gdLst/>
            <a:ahLst/>
            <a:cxnLst/>
            <a:rect l="l" t="t" r="r" b="b"/>
            <a:pathLst>
              <a:path h="553720">
                <a:moveTo>
                  <a:pt x="0" y="0"/>
                </a:moveTo>
                <a:lnTo>
                  <a:pt x="0" y="553593"/>
                </a:lnTo>
              </a:path>
            </a:pathLst>
          </a:custGeom>
          <a:ln w="12700">
            <a:solidFill>
              <a:schemeClr val="tx1"/>
            </a:solidFill>
          </a:ln>
        </p:spPr>
        <p:txBody>
          <a:bodyPr wrap="square" lIns="0" tIns="0" rIns="0" bIns="0" rtlCol="0">
            <a:noAutofit/>
          </a:bodyPr>
          <a:lstStyle/>
          <a:p>
            <a:endParaRPr sz="2340"/>
          </a:p>
        </p:txBody>
      </p:sp>
      <p:sp>
        <p:nvSpPr>
          <p:cNvPr id="22" name="Titre 1">
            <a:extLst>
              <a:ext uri="{FF2B5EF4-FFF2-40B4-BE49-F238E27FC236}">
                <a16:creationId xmlns:a16="http://schemas.microsoft.com/office/drawing/2014/main" id="{36C1C1E7-7EA7-384F-AD16-B6BA3CBFA1F5}"/>
              </a:ext>
            </a:extLst>
          </p:cNvPr>
          <p:cNvSpPr>
            <a:spLocks noGrp="1"/>
          </p:cNvSpPr>
          <p:nvPr>
            <p:ph type="title" hasCustomPrompt="1"/>
          </p:nvPr>
        </p:nvSpPr>
        <p:spPr>
          <a:xfrm>
            <a:off x="352637" y="325067"/>
            <a:ext cx="5743363" cy="477465"/>
          </a:xfrm>
        </p:spPr>
        <p:txBody>
          <a:bodyPr>
            <a:noAutofit/>
          </a:bodyPr>
          <a:lstStyle>
            <a:lvl1pPr>
              <a:defRPr>
                <a:solidFill>
                  <a:schemeClr val="tx1"/>
                </a:solidFill>
              </a:defRPr>
            </a:lvl1pPr>
          </a:lstStyle>
          <a:p>
            <a:r>
              <a:rPr lang="fr-FR"/>
              <a:t>titre</a:t>
            </a:r>
          </a:p>
        </p:txBody>
      </p:sp>
      <p:sp>
        <p:nvSpPr>
          <p:cNvPr id="23" name="Espace réservé du texte 3">
            <a:extLst>
              <a:ext uri="{FF2B5EF4-FFF2-40B4-BE49-F238E27FC236}">
                <a16:creationId xmlns:a16="http://schemas.microsoft.com/office/drawing/2014/main" id="{FD512047-0849-4245-AFA6-A379A327838F}"/>
              </a:ext>
            </a:extLst>
          </p:cNvPr>
          <p:cNvSpPr>
            <a:spLocks noGrp="1"/>
          </p:cNvSpPr>
          <p:nvPr>
            <p:ph type="body" sz="quarter" idx="13" hasCustomPrompt="1"/>
          </p:nvPr>
        </p:nvSpPr>
        <p:spPr>
          <a:xfrm>
            <a:off x="352638" y="802530"/>
            <a:ext cx="4510139" cy="708769"/>
          </a:xfrm>
          <a:prstGeom prst="rect">
            <a:avLst/>
          </a:prstGeom>
        </p:spPr>
        <p:txBody>
          <a:bodyPr anchor="t">
            <a:noAutofit/>
          </a:bodyPr>
          <a:lstStyle>
            <a:lvl1pPr>
              <a:lnSpc>
                <a:spcPct val="80000"/>
              </a:lnSpc>
              <a:spcAft>
                <a:spcPts val="0"/>
              </a:spcAft>
              <a:defRPr sz="2400" b="1" i="0" cap="all" baseline="0">
                <a:solidFill>
                  <a:schemeClr val="tx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135466739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meline blanc_5">
    <p:bg>
      <p:bgPr>
        <a:solidFill>
          <a:schemeClr val="bg1"/>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1B7D576-6D58-4D48-946F-7FA2074CF67E}"/>
              </a:ext>
            </a:extLst>
          </p:cNvPr>
          <p:cNvSpPr>
            <a:spLocks noGrp="1"/>
          </p:cNvSpPr>
          <p:nvPr>
            <p:ph type="title" hasCustomPrompt="1"/>
          </p:nvPr>
        </p:nvSpPr>
        <p:spPr>
          <a:xfrm>
            <a:off x="352637" y="325067"/>
            <a:ext cx="11486723" cy="477465"/>
          </a:xfrm>
        </p:spPr>
        <p:txBody>
          <a:bodyPr>
            <a:noAutofit/>
          </a:bodyPr>
          <a:lstStyle>
            <a:lvl1pPr>
              <a:defRPr>
                <a:solidFill>
                  <a:schemeClr val="tx1"/>
                </a:solidFill>
              </a:defRPr>
            </a:lvl1pPr>
          </a:lstStyle>
          <a:p>
            <a:r>
              <a:rPr lang="fr-FR"/>
              <a:t>titre</a:t>
            </a:r>
          </a:p>
        </p:txBody>
      </p:sp>
      <p:sp>
        <p:nvSpPr>
          <p:cNvPr id="6" name="Espace réservé du pied de page 2">
            <a:extLst>
              <a:ext uri="{FF2B5EF4-FFF2-40B4-BE49-F238E27FC236}">
                <a16:creationId xmlns:a16="http://schemas.microsoft.com/office/drawing/2014/main" id="{EFCCDBEE-30A8-5743-87CB-83AE4DED0C5A}"/>
              </a:ext>
            </a:extLst>
          </p:cNvPr>
          <p:cNvSpPr>
            <a:spLocks noGrp="1"/>
          </p:cNvSpPr>
          <p:nvPr>
            <p:ph type="ftr" sz="quarter" idx="10"/>
          </p:nvPr>
        </p:nvSpPr>
        <p:spPr>
          <a:xfrm>
            <a:off x="229517" y="6502427"/>
            <a:ext cx="4291683" cy="153618"/>
          </a:xfrm>
        </p:spPr>
        <p:txBody>
          <a:bodyPr>
            <a:noAutofit/>
          </a:bodyPr>
          <a:lstStyle>
            <a:lvl1pPr>
              <a:defRPr>
                <a:solidFill>
                  <a:schemeClr val="tx1"/>
                </a:solidFill>
              </a:defRPr>
            </a:lvl1p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B2FC24AA-B5FC-D549-A953-6E375D02607B}"/>
              </a:ext>
            </a:extLst>
          </p:cNvPr>
          <p:cNvSpPr>
            <a:spLocks noGrp="1"/>
          </p:cNvSpPr>
          <p:nvPr>
            <p:ph type="sldNum" sz="quarter" idx="11"/>
          </p:nvPr>
        </p:nvSpPr>
        <p:spPr>
          <a:xfrm>
            <a:off x="11663197" y="6500697"/>
            <a:ext cx="352330" cy="376129"/>
          </a:xfrm>
          <a:ln>
            <a:solidFill>
              <a:schemeClr val="tx1"/>
            </a:solidFill>
          </a:ln>
        </p:spPr>
        <p:txBody>
          <a:bodyPr>
            <a:noAutofit/>
          </a:bodyPr>
          <a:lstStyle>
            <a:lvl1pPr>
              <a:defRPr>
                <a:solidFill>
                  <a:schemeClr val="tx1"/>
                </a:solidFill>
              </a:defRPr>
            </a:lvl1pPr>
          </a:lstStyle>
          <a:p>
            <a:fld id="{B0A748EA-4192-4545-B323-8C43BBEE3E97}" type="slidenum">
              <a:rPr lang="fr-FR" smtClean="0"/>
              <a:t>‹N°›</a:t>
            </a:fld>
            <a:endParaRPr lang="fr-FR"/>
          </a:p>
        </p:txBody>
      </p:sp>
      <p:sp>
        <p:nvSpPr>
          <p:cNvPr id="8" name="Espace réservé du texte 3">
            <a:extLst>
              <a:ext uri="{FF2B5EF4-FFF2-40B4-BE49-F238E27FC236}">
                <a16:creationId xmlns:a16="http://schemas.microsoft.com/office/drawing/2014/main" id="{A2B4BDE6-8E62-9743-8DCE-6E76B5F37D06}"/>
              </a:ext>
            </a:extLst>
          </p:cNvPr>
          <p:cNvSpPr>
            <a:spLocks noGrp="1"/>
          </p:cNvSpPr>
          <p:nvPr>
            <p:ph type="body" sz="quarter" idx="13" hasCustomPrompt="1"/>
          </p:nvPr>
        </p:nvSpPr>
        <p:spPr>
          <a:xfrm>
            <a:off x="352638" y="802531"/>
            <a:ext cx="11486724" cy="475034"/>
          </a:xfrm>
          <a:prstGeom prst="rect">
            <a:avLst/>
          </a:prstGeom>
        </p:spPr>
        <p:txBody>
          <a:bodyPr anchor="t">
            <a:noAutofit/>
          </a:bodyPr>
          <a:lstStyle>
            <a:lvl1pPr>
              <a:lnSpc>
                <a:spcPct val="80000"/>
              </a:lnSpc>
              <a:spcAft>
                <a:spcPts val="0"/>
              </a:spcAft>
              <a:defRPr sz="2400" b="1" i="0" cap="all" baseline="0">
                <a:solidFill>
                  <a:schemeClr val="tx1"/>
                </a:solidFill>
                <a:latin typeface="Paris2024" panose="02010503030201020103" pitchFamily="2" charset="0"/>
              </a:defRPr>
            </a:lvl1pPr>
          </a:lstStyle>
          <a:p>
            <a:pPr lvl="0"/>
            <a:r>
              <a:rPr lang="fr-FR"/>
              <a:t>Sous-titre</a:t>
            </a:r>
          </a:p>
        </p:txBody>
      </p:sp>
      <p:sp>
        <p:nvSpPr>
          <p:cNvPr id="9" name="Espace réservé de la date 14">
            <a:extLst>
              <a:ext uri="{FF2B5EF4-FFF2-40B4-BE49-F238E27FC236}">
                <a16:creationId xmlns:a16="http://schemas.microsoft.com/office/drawing/2014/main" id="{571E9423-E9CD-9346-A134-92BCD16FD9B7}"/>
              </a:ext>
            </a:extLst>
          </p:cNvPr>
          <p:cNvSpPr txBox="1">
            <a:spLocks/>
          </p:cNvSpPr>
          <p:nvPr/>
        </p:nvSpPr>
        <p:spPr>
          <a:xfrm rot="16200000">
            <a:off x="-226106" y="3367441"/>
            <a:ext cx="1135118" cy="123119"/>
          </a:xfrm>
          <a:prstGeom prst="rect">
            <a:avLst/>
          </a:prstGeom>
        </p:spPr>
        <p:txBody>
          <a:bodyPr anchor="ctr">
            <a:noAutofit/>
          </a:bodyP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object 7">
            <a:extLst>
              <a:ext uri="{FF2B5EF4-FFF2-40B4-BE49-F238E27FC236}">
                <a16:creationId xmlns:a16="http://schemas.microsoft.com/office/drawing/2014/main" id="{6C4B5A37-59C9-8F49-B21C-E1F5C97C4B73}"/>
              </a:ext>
            </a:extLst>
          </p:cNvPr>
          <p:cNvSpPr/>
          <p:nvPr/>
        </p:nvSpPr>
        <p:spPr>
          <a:xfrm rot="5400000">
            <a:off x="3411625" y="2833267"/>
            <a:ext cx="22860" cy="1221715"/>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oAutofit/>
          </a:bodyPr>
          <a:lstStyle/>
          <a:p>
            <a:endParaRPr sz="2340"/>
          </a:p>
        </p:txBody>
      </p:sp>
      <p:sp>
        <p:nvSpPr>
          <p:cNvPr id="11" name="Espace réservé du texte 16">
            <a:extLst>
              <a:ext uri="{FF2B5EF4-FFF2-40B4-BE49-F238E27FC236}">
                <a16:creationId xmlns:a16="http://schemas.microsoft.com/office/drawing/2014/main" id="{922AB384-9282-A845-980A-CDE0E5B84C18}"/>
              </a:ext>
            </a:extLst>
          </p:cNvPr>
          <p:cNvSpPr>
            <a:spLocks noGrp="1"/>
          </p:cNvSpPr>
          <p:nvPr>
            <p:ph type="body" sz="quarter" idx="12" hasCustomPrompt="1"/>
          </p:nvPr>
        </p:nvSpPr>
        <p:spPr>
          <a:xfrm>
            <a:off x="1441817" y="2861015"/>
            <a:ext cx="1144662" cy="1145382"/>
          </a:xfrm>
          <a:prstGeom prst="ellipse">
            <a:avLst/>
          </a:prstGeom>
          <a:solidFill>
            <a:schemeClr val="accent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2" name="Espace réservé du texte 16">
            <a:extLst>
              <a:ext uri="{FF2B5EF4-FFF2-40B4-BE49-F238E27FC236}">
                <a16:creationId xmlns:a16="http://schemas.microsoft.com/office/drawing/2014/main" id="{B4109BA9-8B43-8C44-9068-18292A8CD72D}"/>
              </a:ext>
            </a:extLst>
          </p:cNvPr>
          <p:cNvSpPr>
            <a:spLocks noGrp="1"/>
          </p:cNvSpPr>
          <p:nvPr>
            <p:ph type="body" sz="quarter" idx="15" hasCustomPrompt="1"/>
          </p:nvPr>
        </p:nvSpPr>
        <p:spPr>
          <a:xfrm>
            <a:off x="4259631" y="2860005"/>
            <a:ext cx="1144662" cy="1145382"/>
          </a:xfrm>
          <a:prstGeom prst="ellipse">
            <a:avLst/>
          </a:prstGeom>
          <a:solidFill>
            <a:schemeClr val="accent3"/>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3" name="Espace réservé du texte 16">
            <a:extLst>
              <a:ext uri="{FF2B5EF4-FFF2-40B4-BE49-F238E27FC236}">
                <a16:creationId xmlns:a16="http://schemas.microsoft.com/office/drawing/2014/main" id="{C659B8F9-9CC5-164D-84A6-80423199B4E9}"/>
              </a:ext>
            </a:extLst>
          </p:cNvPr>
          <p:cNvSpPr>
            <a:spLocks noGrp="1"/>
          </p:cNvSpPr>
          <p:nvPr>
            <p:ph type="body" sz="quarter" idx="16" hasCustomPrompt="1"/>
          </p:nvPr>
        </p:nvSpPr>
        <p:spPr>
          <a:xfrm>
            <a:off x="7077446" y="2860576"/>
            <a:ext cx="1144662" cy="1145382"/>
          </a:xfrm>
          <a:prstGeom prst="ellipse">
            <a:avLst/>
          </a:prstGeom>
          <a:solidFill>
            <a:schemeClr val="bg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4" name="Espace réservé du texte 18">
            <a:extLst>
              <a:ext uri="{FF2B5EF4-FFF2-40B4-BE49-F238E27FC236}">
                <a16:creationId xmlns:a16="http://schemas.microsoft.com/office/drawing/2014/main" id="{040A55D3-6BF3-9242-8992-AE243A90BF30}"/>
              </a:ext>
            </a:extLst>
          </p:cNvPr>
          <p:cNvSpPr>
            <a:spLocks noGrp="1"/>
          </p:cNvSpPr>
          <p:nvPr>
            <p:ph type="body" sz="quarter" idx="17" hasCustomPrompt="1"/>
          </p:nvPr>
        </p:nvSpPr>
        <p:spPr>
          <a:xfrm>
            <a:off x="1301471" y="4354217"/>
            <a:ext cx="2529052" cy="305437"/>
          </a:xfrm>
          <a:prstGeom prst="rect">
            <a:avLst/>
          </a:prstGeom>
        </p:spPr>
        <p:txBody>
          <a:bodyPr>
            <a:noAutofit/>
          </a:bodyPr>
          <a:lstStyle>
            <a:lvl1pPr>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5" name="Espace réservé du texte 21">
            <a:extLst>
              <a:ext uri="{FF2B5EF4-FFF2-40B4-BE49-F238E27FC236}">
                <a16:creationId xmlns:a16="http://schemas.microsoft.com/office/drawing/2014/main" id="{5BF8D4CF-F4E8-1347-A41C-7234DC7344DE}"/>
              </a:ext>
            </a:extLst>
          </p:cNvPr>
          <p:cNvSpPr>
            <a:spLocks noGrp="1"/>
          </p:cNvSpPr>
          <p:nvPr>
            <p:ph type="body" sz="quarter" idx="14"/>
          </p:nvPr>
        </p:nvSpPr>
        <p:spPr>
          <a:xfrm>
            <a:off x="1301471" y="4659654"/>
            <a:ext cx="1745112" cy="992187"/>
          </a:xfrm>
          <a:prstGeom prst="rect">
            <a:avLst/>
          </a:prstGeom>
        </p:spPr>
        <p:txBody>
          <a:bodyPr anchor="t">
            <a:noAutofit/>
          </a:bodyPr>
          <a:lstStyle>
            <a:lvl1pP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6" name="Espace réservé du texte 18">
            <a:extLst>
              <a:ext uri="{FF2B5EF4-FFF2-40B4-BE49-F238E27FC236}">
                <a16:creationId xmlns:a16="http://schemas.microsoft.com/office/drawing/2014/main" id="{651E9D05-3E49-0F41-96B1-0277BF30C9C9}"/>
              </a:ext>
            </a:extLst>
          </p:cNvPr>
          <p:cNvSpPr>
            <a:spLocks noGrp="1"/>
          </p:cNvSpPr>
          <p:nvPr>
            <p:ph type="body" sz="quarter" idx="19" hasCustomPrompt="1"/>
          </p:nvPr>
        </p:nvSpPr>
        <p:spPr>
          <a:xfrm>
            <a:off x="4259631" y="1759184"/>
            <a:ext cx="2143404" cy="305437"/>
          </a:xfrm>
          <a:prstGeom prst="rect">
            <a:avLst/>
          </a:prstGeom>
        </p:spPr>
        <p:txBody>
          <a:bodyPr>
            <a:noAutofit/>
          </a:bodyPr>
          <a:lstStyle>
            <a:lvl1pPr algn="l">
              <a:defRPr lang="fr-FR" sz="20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7" name="Espace réservé du texte 21">
            <a:extLst>
              <a:ext uri="{FF2B5EF4-FFF2-40B4-BE49-F238E27FC236}">
                <a16:creationId xmlns:a16="http://schemas.microsoft.com/office/drawing/2014/main" id="{EA9940BA-3339-EC45-9176-C5411B4CA420}"/>
              </a:ext>
            </a:extLst>
          </p:cNvPr>
          <p:cNvSpPr>
            <a:spLocks noGrp="1"/>
          </p:cNvSpPr>
          <p:nvPr>
            <p:ph type="body" sz="quarter" idx="20"/>
          </p:nvPr>
        </p:nvSpPr>
        <p:spPr>
          <a:xfrm>
            <a:off x="4259659" y="2064621"/>
            <a:ext cx="1836341" cy="992187"/>
          </a:xfrm>
          <a:prstGeom prst="rect">
            <a:avLst/>
          </a:prstGeom>
        </p:spPr>
        <p:txBody>
          <a:bodyPr anchor="t">
            <a:noAutofit/>
          </a:bodyPr>
          <a:lstStyle>
            <a:lvl1pPr algn="l">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8" name="object 7">
            <a:extLst>
              <a:ext uri="{FF2B5EF4-FFF2-40B4-BE49-F238E27FC236}">
                <a16:creationId xmlns:a16="http://schemas.microsoft.com/office/drawing/2014/main" id="{4B152722-9CEE-0749-ACC5-AD3E685CCA9C}"/>
              </a:ext>
            </a:extLst>
          </p:cNvPr>
          <p:cNvSpPr/>
          <p:nvPr/>
        </p:nvSpPr>
        <p:spPr>
          <a:xfrm rot="5400000">
            <a:off x="6229440" y="2833267"/>
            <a:ext cx="22860" cy="1221715"/>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oAutofit/>
          </a:bodyPr>
          <a:lstStyle/>
          <a:p>
            <a:endParaRPr sz="2340"/>
          </a:p>
        </p:txBody>
      </p:sp>
      <p:sp>
        <p:nvSpPr>
          <p:cNvPr id="19" name="object 7">
            <a:extLst>
              <a:ext uri="{FF2B5EF4-FFF2-40B4-BE49-F238E27FC236}">
                <a16:creationId xmlns:a16="http://schemas.microsoft.com/office/drawing/2014/main" id="{15B8E2DE-8AFC-E04F-975A-5EA001E395B7}"/>
              </a:ext>
            </a:extLst>
          </p:cNvPr>
          <p:cNvSpPr/>
          <p:nvPr/>
        </p:nvSpPr>
        <p:spPr>
          <a:xfrm rot="5400000">
            <a:off x="9047254" y="2833267"/>
            <a:ext cx="22860" cy="1221715"/>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oAutofit/>
          </a:bodyPr>
          <a:lstStyle/>
          <a:p>
            <a:endParaRPr sz="2340"/>
          </a:p>
        </p:txBody>
      </p:sp>
      <p:sp>
        <p:nvSpPr>
          <p:cNvPr id="20" name="Espace réservé du texte 16">
            <a:extLst>
              <a:ext uri="{FF2B5EF4-FFF2-40B4-BE49-F238E27FC236}">
                <a16:creationId xmlns:a16="http://schemas.microsoft.com/office/drawing/2014/main" id="{3D7DB687-3772-0549-9FB4-4471CB95B99E}"/>
              </a:ext>
            </a:extLst>
          </p:cNvPr>
          <p:cNvSpPr>
            <a:spLocks noGrp="1"/>
          </p:cNvSpPr>
          <p:nvPr>
            <p:ph type="body" sz="quarter" idx="23" hasCustomPrompt="1"/>
          </p:nvPr>
        </p:nvSpPr>
        <p:spPr>
          <a:xfrm>
            <a:off x="9895260" y="2861015"/>
            <a:ext cx="1144662" cy="1145382"/>
          </a:xfrm>
          <a:prstGeom prst="ellipse">
            <a:avLst/>
          </a:prstGeom>
          <a:solidFill>
            <a:schemeClr val="accent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21" name="object 7">
            <a:extLst>
              <a:ext uri="{FF2B5EF4-FFF2-40B4-BE49-F238E27FC236}">
                <a16:creationId xmlns:a16="http://schemas.microsoft.com/office/drawing/2014/main" id="{7036FC66-AE99-BD49-9F14-DD755F755055}"/>
              </a:ext>
            </a:extLst>
          </p:cNvPr>
          <p:cNvSpPr/>
          <p:nvPr/>
        </p:nvSpPr>
        <p:spPr>
          <a:xfrm rot="5400000">
            <a:off x="11530205" y="3168130"/>
            <a:ext cx="22860" cy="551990"/>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oAutofit/>
          </a:bodyPr>
          <a:lstStyle/>
          <a:p>
            <a:endParaRPr sz="2340"/>
          </a:p>
        </p:txBody>
      </p:sp>
      <p:sp>
        <p:nvSpPr>
          <p:cNvPr id="22" name="Espace réservé du texte 18">
            <a:extLst>
              <a:ext uri="{FF2B5EF4-FFF2-40B4-BE49-F238E27FC236}">
                <a16:creationId xmlns:a16="http://schemas.microsoft.com/office/drawing/2014/main" id="{A3145220-5190-D547-86D2-DA5592E11BAA}"/>
              </a:ext>
            </a:extLst>
          </p:cNvPr>
          <p:cNvSpPr>
            <a:spLocks noGrp="1"/>
          </p:cNvSpPr>
          <p:nvPr>
            <p:ph type="body" sz="quarter" idx="24" hasCustomPrompt="1"/>
          </p:nvPr>
        </p:nvSpPr>
        <p:spPr>
          <a:xfrm>
            <a:off x="7104772" y="4354217"/>
            <a:ext cx="2529052" cy="305437"/>
          </a:xfrm>
          <a:prstGeom prst="rect">
            <a:avLst/>
          </a:prstGeom>
        </p:spPr>
        <p:txBody>
          <a:bodyPr>
            <a:noAutofit/>
          </a:bodyPr>
          <a:lstStyle>
            <a:lvl1pPr>
              <a:defRPr lang="fr-FR" sz="20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3" name="Espace réservé du texte 21">
            <a:extLst>
              <a:ext uri="{FF2B5EF4-FFF2-40B4-BE49-F238E27FC236}">
                <a16:creationId xmlns:a16="http://schemas.microsoft.com/office/drawing/2014/main" id="{81D9885F-4C61-4D4E-A278-75BBA6298551}"/>
              </a:ext>
            </a:extLst>
          </p:cNvPr>
          <p:cNvSpPr>
            <a:spLocks noGrp="1"/>
          </p:cNvSpPr>
          <p:nvPr>
            <p:ph type="body" sz="quarter" idx="26"/>
          </p:nvPr>
        </p:nvSpPr>
        <p:spPr>
          <a:xfrm>
            <a:off x="7104772" y="4659654"/>
            <a:ext cx="1745112" cy="992187"/>
          </a:xfrm>
          <a:prstGeom prst="rect">
            <a:avLst/>
          </a:prstGeom>
        </p:spPr>
        <p:txBody>
          <a:bodyPr anchor="t">
            <a:noAutofit/>
          </a:bodyPr>
          <a:lstStyle>
            <a:lvl1pP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4" name="Espace réservé du texte 21">
            <a:extLst>
              <a:ext uri="{FF2B5EF4-FFF2-40B4-BE49-F238E27FC236}">
                <a16:creationId xmlns:a16="http://schemas.microsoft.com/office/drawing/2014/main" id="{A10E9A42-DAB3-6E43-A3AE-0B52F7DCA994}"/>
              </a:ext>
            </a:extLst>
          </p:cNvPr>
          <p:cNvSpPr>
            <a:spLocks noGrp="1"/>
          </p:cNvSpPr>
          <p:nvPr>
            <p:ph type="body" sz="quarter" idx="27"/>
          </p:nvPr>
        </p:nvSpPr>
        <p:spPr>
          <a:xfrm>
            <a:off x="9875378" y="2064621"/>
            <a:ext cx="1836341" cy="992187"/>
          </a:xfrm>
          <a:prstGeom prst="rect">
            <a:avLst/>
          </a:prstGeom>
        </p:spPr>
        <p:txBody>
          <a:bodyPr anchor="t">
            <a:noAutofit/>
          </a:bodyPr>
          <a:lstStyle>
            <a:lvl1pPr algn="l">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5" name="Espace réservé du texte 18">
            <a:extLst>
              <a:ext uri="{FF2B5EF4-FFF2-40B4-BE49-F238E27FC236}">
                <a16:creationId xmlns:a16="http://schemas.microsoft.com/office/drawing/2014/main" id="{FB2AE82F-E560-D247-98A6-25C36AA98AA2}"/>
              </a:ext>
            </a:extLst>
          </p:cNvPr>
          <p:cNvSpPr>
            <a:spLocks noGrp="1"/>
          </p:cNvSpPr>
          <p:nvPr>
            <p:ph type="body" sz="quarter" idx="28" hasCustomPrompt="1"/>
          </p:nvPr>
        </p:nvSpPr>
        <p:spPr>
          <a:xfrm>
            <a:off x="9875350" y="1759184"/>
            <a:ext cx="2143404" cy="305437"/>
          </a:xfrm>
          <a:prstGeom prst="rect">
            <a:avLst/>
          </a:prstGeom>
        </p:spPr>
        <p:txBody>
          <a:bodyPr>
            <a:noAutofit/>
          </a:bodyPr>
          <a:lstStyle>
            <a:lvl1pPr algn="l">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Tree>
    <p:extLst>
      <p:ext uri="{BB962C8B-B14F-4D97-AF65-F5344CB8AC3E}">
        <p14:creationId xmlns:p14="http://schemas.microsoft.com/office/powerpoint/2010/main" val="404775004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meline blanc_6">
    <p:bg>
      <p:bgPr>
        <a:solidFill>
          <a:schemeClr val="bg1"/>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CF5A2DE-E29D-504C-ABF7-CC97EE28B1F9}"/>
              </a:ext>
            </a:extLst>
          </p:cNvPr>
          <p:cNvSpPr>
            <a:spLocks noGrp="1"/>
          </p:cNvSpPr>
          <p:nvPr>
            <p:ph type="title" hasCustomPrompt="1"/>
          </p:nvPr>
        </p:nvSpPr>
        <p:spPr>
          <a:xfrm>
            <a:off x="352637" y="325067"/>
            <a:ext cx="11486723" cy="477465"/>
          </a:xfrm>
        </p:spPr>
        <p:txBody>
          <a:bodyPr>
            <a:noAutofit/>
          </a:bodyPr>
          <a:lstStyle>
            <a:lvl1pPr>
              <a:defRPr>
                <a:solidFill>
                  <a:schemeClr val="tx1"/>
                </a:solidFill>
              </a:defRPr>
            </a:lvl1pPr>
          </a:lstStyle>
          <a:p>
            <a:r>
              <a:rPr lang="fr-FR"/>
              <a:t>titre</a:t>
            </a:r>
          </a:p>
        </p:txBody>
      </p:sp>
      <p:sp>
        <p:nvSpPr>
          <p:cNvPr id="6" name="Espace réservé du pied de page 2">
            <a:extLst>
              <a:ext uri="{FF2B5EF4-FFF2-40B4-BE49-F238E27FC236}">
                <a16:creationId xmlns:a16="http://schemas.microsoft.com/office/drawing/2014/main" id="{27A10615-53C7-ED41-9351-889BF6789078}"/>
              </a:ext>
            </a:extLst>
          </p:cNvPr>
          <p:cNvSpPr>
            <a:spLocks noGrp="1"/>
          </p:cNvSpPr>
          <p:nvPr>
            <p:ph type="ftr" sz="quarter" idx="10"/>
          </p:nvPr>
        </p:nvSpPr>
        <p:spPr>
          <a:xfrm>
            <a:off x="229517" y="6502427"/>
            <a:ext cx="4291683" cy="153618"/>
          </a:xfrm>
        </p:spPr>
        <p:txBody>
          <a:bodyPr>
            <a:noAutofit/>
          </a:bodyPr>
          <a:lstStyle>
            <a:lvl1pPr>
              <a:defRPr>
                <a:solidFill>
                  <a:schemeClr val="tx1"/>
                </a:solidFill>
              </a:defRPr>
            </a:lvl1p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197696E9-E576-FF44-9D55-8FD095CC4BBF}"/>
              </a:ext>
            </a:extLst>
          </p:cNvPr>
          <p:cNvSpPr>
            <a:spLocks noGrp="1"/>
          </p:cNvSpPr>
          <p:nvPr>
            <p:ph type="sldNum" sz="quarter" idx="11"/>
          </p:nvPr>
        </p:nvSpPr>
        <p:spPr>
          <a:xfrm>
            <a:off x="11663197" y="6500697"/>
            <a:ext cx="352330" cy="376129"/>
          </a:xfrm>
          <a:ln>
            <a:solidFill>
              <a:schemeClr val="tx1"/>
            </a:solidFill>
          </a:ln>
        </p:spPr>
        <p:txBody>
          <a:bodyPr>
            <a:noAutofit/>
          </a:bodyPr>
          <a:lstStyle>
            <a:lvl1pPr>
              <a:defRPr>
                <a:solidFill>
                  <a:schemeClr val="tx1"/>
                </a:solidFill>
              </a:defRPr>
            </a:lvl1pPr>
          </a:lstStyle>
          <a:p>
            <a:fld id="{B0A748EA-4192-4545-B323-8C43BBEE3E97}" type="slidenum">
              <a:rPr lang="fr-FR" smtClean="0"/>
              <a:t>‹N°›</a:t>
            </a:fld>
            <a:endParaRPr lang="fr-FR"/>
          </a:p>
        </p:txBody>
      </p:sp>
      <p:sp>
        <p:nvSpPr>
          <p:cNvPr id="8" name="Espace réservé du texte 3">
            <a:extLst>
              <a:ext uri="{FF2B5EF4-FFF2-40B4-BE49-F238E27FC236}">
                <a16:creationId xmlns:a16="http://schemas.microsoft.com/office/drawing/2014/main" id="{688EF3AD-9887-8E40-B178-520F711F4320}"/>
              </a:ext>
            </a:extLst>
          </p:cNvPr>
          <p:cNvSpPr>
            <a:spLocks noGrp="1"/>
          </p:cNvSpPr>
          <p:nvPr>
            <p:ph type="body" sz="quarter" idx="13" hasCustomPrompt="1"/>
          </p:nvPr>
        </p:nvSpPr>
        <p:spPr>
          <a:xfrm>
            <a:off x="352638" y="802531"/>
            <a:ext cx="11486724" cy="475034"/>
          </a:xfrm>
          <a:prstGeom prst="rect">
            <a:avLst/>
          </a:prstGeom>
        </p:spPr>
        <p:txBody>
          <a:bodyPr anchor="t">
            <a:noAutofit/>
          </a:bodyPr>
          <a:lstStyle>
            <a:lvl1pPr>
              <a:lnSpc>
                <a:spcPct val="80000"/>
              </a:lnSpc>
              <a:spcAft>
                <a:spcPts val="0"/>
              </a:spcAft>
              <a:defRPr sz="2400" b="1" i="0" cap="all" baseline="0">
                <a:solidFill>
                  <a:schemeClr val="tx1"/>
                </a:solidFill>
                <a:latin typeface="Paris2024" panose="02010503030201020103" pitchFamily="2" charset="0"/>
              </a:defRPr>
            </a:lvl1pPr>
          </a:lstStyle>
          <a:p>
            <a:pPr lvl="0"/>
            <a:r>
              <a:rPr lang="fr-FR"/>
              <a:t>Sous-titre</a:t>
            </a:r>
          </a:p>
        </p:txBody>
      </p:sp>
      <p:sp>
        <p:nvSpPr>
          <p:cNvPr id="9" name="Espace réservé de la date 14">
            <a:extLst>
              <a:ext uri="{FF2B5EF4-FFF2-40B4-BE49-F238E27FC236}">
                <a16:creationId xmlns:a16="http://schemas.microsoft.com/office/drawing/2014/main" id="{FAAE5202-E2CA-A744-89BA-0B63C7B31B15}"/>
              </a:ext>
            </a:extLst>
          </p:cNvPr>
          <p:cNvSpPr txBox="1">
            <a:spLocks/>
          </p:cNvSpPr>
          <p:nvPr/>
        </p:nvSpPr>
        <p:spPr>
          <a:xfrm rot="16200000">
            <a:off x="-226106" y="3367441"/>
            <a:ext cx="1135118" cy="123119"/>
          </a:xfrm>
          <a:prstGeom prst="rect">
            <a:avLst/>
          </a:prstGeom>
        </p:spPr>
        <p:txBody>
          <a:bodyPr anchor="ctr">
            <a:noAutofit/>
          </a:bodyP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object 7">
            <a:extLst>
              <a:ext uri="{FF2B5EF4-FFF2-40B4-BE49-F238E27FC236}">
                <a16:creationId xmlns:a16="http://schemas.microsoft.com/office/drawing/2014/main" id="{A0707F3D-C307-8E40-B19D-119E85245DFE}"/>
              </a:ext>
            </a:extLst>
          </p:cNvPr>
          <p:cNvSpPr/>
          <p:nvPr/>
        </p:nvSpPr>
        <p:spPr>
          <a:xfrm rot="5400000">
            <a:off x="3411625" y="2833267"/>
            <a:ext cx="22860" cy="1221715"/>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chor="ctr">
            <a:noAutofit/>
          </a:bodyPr>
          <a:lstStyle/>
          <a:p>
            <a:endParaRPr sz="2340"/>
          </a:p>
        </p:txBody>
      </p:sp>
      <p:sp>
        <p:nvSpPr>
          <p:cNvPr id="11" name="Espace réservé du texte 16">
            <a:extLst>
              <a:ext uri="{FF2B5EF4-FFF2-40B4-BE49-F238E27FC236}">
                <a16:creationId xmlns:a16="http://schemas.microsoft.com/office/drawing/2014/main" id="{89F6755B-31EC-EF4E-8A77-9BA295182BA1}"/>
              </a:ext>
            </a:extLst>
          </p:cNvPr>
          <p:cNvSpPr>
            <a:spLocks noGrp="1"/>
          </p:cNvSpPr>
          <p:nvPr>
            <p:ph type="body" sz="quarter" idx="12" hasCustomPrompt="1"/>
          </p:nvPr>
        </p:nvSpPr>
        <p:spPr>
          <a:xfrm>
            <a:off x="1441817" y="2861015"/>
            <a:ext cx="1144662" cy="1145382"/>
          </a:xfrm>
          <a:prstGeom prst="ellipse">
            <a:avLst/>
          </a:prstGeom>
          <a:solidFill>
            <a:schemeClr val="accent3"/>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2" name="Espace réservé du texte 16">
            <a:extLst>
              <a:ext uri="{FF2B5EF4-FFF2-40B4-BE49-F238E27FC236}">
                <a16:creationId xmlns:a16="http://schemas.microsoft.com/office/drawing/2014/main" id="{AB68349E-AA9E-0B4B-8915-CA19BAAC73F8}"/>
              </a:ext>
            </a:extLst>
          </p:cNvPr>
          <p:cNvSpPr>
            <a:spLocks noGrp="1"/>
          </p:cNvSpPr>
          <p:nvPr>
            <p:ph type="body" sz="quarter" idx="15" hasCustomPrompt="1"/>
          </p:nvPr>
        </p:nvSpPr>
        <p:spPr>
          <a:xfrm>
            <a:off x="4259631" y="2860005"/>
            <a:ext cx="1144662" cy="1145382"/>
          </a:xfrm>
          <a:prstGeom prst="ellipse">
            <a:avLst/>
          </a:prstGeom>
          <a:solidFill>
            <a:schemeClr val="bg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3" name="Espace réservé du texte 16">
            <a:extLst>
              <a:ext uri="{FF2B5EF4-FFF2-40B4-BE49-F238E27FC236}">
                <a16:creationId xmlns:a16="http://schemas.microsoft.com/office/drawing/2014/main" id="{9712D20F-9634-A44F-8F7C-FC23C8720D38}"/>
              </a:ext>
            </a:extLst>
          </p:cNvPr>
          <p:cNvSpPr>
            <a:spLocks noGrp="1"/>
          </p:cNvSpPr>
          <p:nvPr>
            <p:ph type="body" sz="quarter" idx="16" hasCustomPrompt="1"/>
          </p:nvPr>
        </p:nvSpPr>
        <p:spPr>
          <a:xfrm>
            <a:off x="7077446" y="2860576"/>
            <a:ext cx="1144662" cy="1145382"/>
          </a:xfrm>
          <a:prstGeom prst="ellipse">
            <a:avLst/>
          </a:prstGeom>
          <a:solidFill>
            <a:schemeClr val="tx1"/>
          </a:solidFill>
        </p:spPr>
        <p:txBody>
          <a:bodyPr anchor="ctr">
            <a:noAutofit/>
          </a:bodyPr>
          <a:lstStyle>
            <a:lvl1pPr algn="ctr">
              <a:defRPr sz="1400" b="1" i="0">
                <a:solidFill>
                  <a:schemeClr val="bg1"/>
                </a:solidFill>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4" name="Espace réservé du texte 18">
            <a:extLst>
              <a:ext uri="{FF2B5EF4-FFF2-40B4-BE49-F238E27FC236}">
                <a16:creationId xmlns:a16="http://schemas.microsoft.com/office/drawing/2014/main" id="{D9C938C3-AF65-B249-94DD-FEA5BAF5AC87}"/>
              </a:ext>
            </a:extLst>
          </p:cNvPr>
          <p:cNvSpPr>
            <a:spLocks noGrp="1"/>
          </p:cNvSpPr>
          <p:nvPr>
            <p:ph type="body" sz="quarter" idx="17" hasCustomPrompt="1"/>
          </p:nvPr>
        </p:nvSpPr>
        <p:spPr>
          <a:xfrm>
            <a:off x="1301471" y="4354217"/>
            <a:ext cx="2529052" cy="305437"/>
          </a:xfrm>
          <a:prstGeom prst="rect">
            <a:avLst/>
          </a:prstGeom>
        </p:spPr>
        <p:txBody>
          <a:bodyPr>
            <a:noAutofit/>
          </a:bodyPr>
          <a:lstStyle>
            <a:lvl1pPr>
              <a:defRPr lang="fr-FR" sz="20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5" name="Espace réservé du texte 21">
            <a:extLst>
              <a:ext uri="{FF2B5EF4-FFF2-40B4-BE49-F238E27FC236}">
                <a16:creationId xmlns:a16="http://schemas.microsoft.com/office/drawing/2014/main" id="{19E26E00-E34C-C446-BF7B-94BC55E0CBBB}"/>
              </a:ext>
            </a:extLst>
          </p:cNvPr>
          <p:cNvSpPr>
            <a:spLocks noGrp="1"/>
          </p:cNvSpPr>
          <p:nvPr>
            <p:ph type="body" sz="quarter" idx="14"/>
          </p:nvPr>
        </p:nvSpPr>
        <p:spPr>
          <a:xfrm>
            <a:off x="1301471" y="4659654"/>
            <a:ext cx="1745112" cy="992187"/>
          </a:xfrm>
          <a:prstGeom prst="rect">
            <a:avLst/>
          </a:prstGeom>
        </p:spPr>
        <p:txBody>
          <a:bodyPr anchor="t">
            <a:noAutofit/>
          </a:bodyPr>
          <a:lstStyle>
            <a:lvl1pP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6" name="Espace réservé du texte 18">
            <a:extLst>
              <a:ext uri="{FF2B5EF4-FFF2-40B4-BE49-F238E27FC236}">
                <a16:creationId xmlns:a16="http://schemas.microsoft.com/office/drawing/2014/main" id="{D80EFA06-839B-F74E-AF87-DCEA5A0D91FF}"/>
              </a:ext>
            </a:extLst>
          </p:cNvPr>
          <p:cNvSpPr>
            <a:spLocks noGrp="1"/>
          </p:cNvSpPr>
          <p:nvPr>
            <p:ph type="body" sz="quarter" idx="19" hasCustomPrompt="1"/>
          </p:nvPr>
        </p:nvSpPr>
        <p:spPr>
          <a:xfrm>
            <a:off x="4259631" y="1759184"/>
            <a:ext cx="2143404" cy="305437"/>
          </a:xfrm>
          <a:prstGeom prst="rect">
            <a:avLst/>
          </a:prstGeom>
        </p:spPr>
        <p:txBody>
          <a:bodyPr>
            <a:noAutofit/>
          </a:bodyPr>
          <a:lstStyle>
            <a:lvl1pPr algn="l">
              <a:defRPr lang="fr-FR" sz="20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7" name="Espace réservé du texte 21">
            <a:extLst>
              <a:ext uri="{FF2B5EF4-FFF2-40B4-BE49-F238E27FC236}">
                <a16:creationId xmlns:a16="http://schemas.microsoft.com/office/drawing/2014/main" id="{5306CBAD-692B-844B-9CCE-736C35C1B2FB}"/>
              </a:ext>
            </a:extLst>
          </p:cNvPr>
          <p:cNvSpPr>
            <a:spLocks noGrp="1"/>
          </p:cNvSpPr>
          <p:nvPr>
            <p:ph type="body" sz="quarter" idx="20"/>
          </p:nvPr>
        </p:nvSpPr>
        <p:spPr>
          <a:xfrm>
            <a:off x="4259659" y="2064621"/>
            <a:ext cx="1836341" cy="992187"/>
          </a:xfrm>
          <a:prstGeom prst="rect">
            <a:avLst/>
          </a:prstGeom>
        </p:spPr>
        <p:txBody>
          <a:bodyPr anchor="t">
            <a:noAutofit/>
          </a:bodyPr>
          <a:lstStyle>
            <a:lvl1pPr algn="l">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8" name="object 7">
            <a:extLst>
              <a:ext uri="{FF2B5EF4-FFF2-40B4-BE49-F238E27FC236}">
                <a16:creationId xmlns:a16="http://schemas.microsoft.com/office/drawing/2014/main" id="{283DF526-8216-C04F-A685-FE62C3EAB674}"/>
              </a:ext>
            </a:extLst>
          </p:cNvPr>
          <p:cNvSpPr/>
          <p:nvPr/>
        </p:nvSpPr>
        <p:spPr>
          <a:xfrm rot="5400000">
            <a:off x="6229440" y="2833267"/>
            <a:ext cx="22860" cy="1221715"/>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chor="ctr">
            <a:noAutofit/>
          </a:bodyPr>
          <a:lstStyle/>
          <a:p>
            <a:endParaRPr sz="2340"/>
          </a:p>
        </p:txBody>
      </p:sp>
      <p:sp>
        <p:nvSpPr>
          <p:cNvPr id="19" name="object 7">
            <a:extLst>
              <a:ext uri="{FF2B5EF4-FFF2-40B4-BE49-F238E27FC236}">
                <a16:creationId xmlns:a16="http://schemas.microsoft.com/office/drawing/2014/main" id="{C6FF18EC-7BAA-F84B-A93E-D62EBBCF0577}"/>
              </a:ext>
            </a:extLst>
          </p:cNvPr>
          <p:cNvSpPr/>
          <p:nvPr/>
        </p:nvSpPr>
        <p:spPr>
          <a:xfrm rot="5400000">
            <a:off x="9047254" y="2833267"/>
            <a:ext cx="22860" cy="1221715"/>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chor="ctr">
            <a:noAutofit/>
          </a:bodyPr>
          <a:lstStyle/>
          <a:p>
            <a:endParaRPr sz="2340"/>
          </a:p>
        </p:txBody>
      </p:sp>
      <p:sp>
        <p:nvSpPr>
          <p:cNvPr id="20" name="Espace réservé du texte 16">
            <a:extLst>
              <a:ext uri="{FF2B5EF4-FFF2-40B4-BE49-F238E27FC236}">
                <a16:creationId xmlns:a16="http://schemas.microsoft.com/office/drawing/2014/main" id="{5BABDEDA-095D-5948-8071-587CB2A67742}"/>
              </a:ext>
            </a:extLst>
          </p:cNvPr>
          <p:cNvSpPr>
            <a:spLocks noGrp="1"/>
          </p:cNvSpPr>
          <p:nvPr>
            <p:ph type="body" sz="quarter" idx="23" hasCustomPrompt="1"/>
          </p:nvPr>
        </p:nvSpPr>
        <p:spPr>
          <a:xfrm>
            <a:off x="9895260" y="2861015"/>
            <a:ext cx="1144662" cy="1145382"/>
          </a:xfrm>
          <a:prstGeom prst="ellipse">
            <a:avLst/>
          </a:prstGeom>
          <a:solidFill>
            <a:schemeClr val="accent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21" name="object 7">
            <a:extLst>
              <a:ext uri="{FF2B5EF4-FFF2-40B4-BE49-F238E27FC236}">
                <a16:creationId xmlns:a16="http://schemas.microsoft.com/office/drawing/2014/main" id="{93FBDE9D-296F-2649-9BF0-725820C94B13}"/>
              </a:ext>
            </a:extLst>
          </p:cNvPr>
          <p:cNvSpPr/>
          <p:nvPr/>
        </p:nvSpPr>
        <p:spPr>
          <a:xfrm rot="5400000">
            <a:off x="928673" y="3168130"/>
            <a:ext cx="22860" cy="551990"/>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oAutofit/>
          </a:bodyPr>
          <a:lstStyle/>
          <a:p>
            <a:endParaRPr sz="2340"/>
          </a:p>
        </p:txBody>
      </p:sp>
      <p:sp>
        <p:nvSpPr>
          <p:cNvPr id="22" name="Espace réservé du texte 18">
            <a:extLst>
              <a:ext uri="{FF2B5EF4-FFF2-40B4-BE49-F238E27FC236}">
                <a16:creationId xmlns:a16="http://schemas.microsoft.com/office/drawing/2014/main" id="{F192F26F-3C01-6A48-B83B-13A4DF986F68}"/>
              </a:ext>
            </a:extLst>
          </p:cNvPr>
          <p:cNvSpPr>
            <a:spLocks noGrp="1"/>
          </p:cNvSpPr>
          <p:nvPr>
            <p:ph type="body" sz="quarter" idx="24" hasCustomPrompt="1"/>
          </p:nvPr>
        </p:nvSpPr>
        <p:spPr>
          <a:xfrm>
            <a:off x="7104772" y="4354217"/>
            <a:ext cx="2529052" cy="305437"/>
          </a:xfrm>
          <a:prstGeom prst="rect">
            <a:avLst/>
          </a:prstGeom>
        </p:spPr>
        <p:txBody>
          <a:bodyPr>
            <a:noAutofit/>
          </a:bodyPr>
          <a:lstStyle>
            <a:lvl1pPr>
              <a:defRPr lang="fr-FR" sz="20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3" name="Espace réservé du texte 21">
            <a:extLst>
              <a:ext uri="{FF2B5EF4-FFF2-40B4-BE49-F238E27FC236}">
                <a16:creationId xmlns:a16="http://schemas.microsoft.com/office/drawing/2014/main" id="{F926755D-069C-364C-9AC8-B28AE23C43CB}"/>
              </a:ext>
            </a:extLst>
          </p:cNvPr>
          <p:cNvSpPr>
            <a:spLocks noGrp="1"/>
          </p:cNvSpPr>
          <p:nvPr>
            <p:ph type="body" sz="quarter" idx="26"/>
          </p:nvPr>
        </p:nvSpPr>
        <p:spPr>
          <a:xfrm>
            <a:off x="7104772" y="4659654"/>
            <a:ext cx="1745112" cy="992187"/>
          </a:xfrm>
          <a:prstGeom prst="rect">
            <a:avLst/>
          </a:prstGeom>
        </p:spPr>
        <p:txBody>
          <a:bodyPr anchor="t">
            <a:noAutofit/>
          </a:bodyPr>
          <a:lstStyle>
            <a:lvl1pP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4" name="Espace réservé du texte 18">
            <a:extLst>
              <a:ext uri="{FF2B5EF4-FFF2-40B4-BE49-F238E27FC236}">
                <a16:creationId xmlns:a16="http://schemas.microsoft.com/office/drawing/2014/main" id="{BAE5044B-D2D2-2344-B62B-D3AE53743392}"/>
              </a:ext>
            </a:extLst>
          </p:cNvPr>
          <p:cNvSpPr>
            <a:spLocks noGrp="1"/>
          </p:cNvSpPr>
          <p:nvPr>
            <p:ph type="body" sz="quarter" idx="27" hasCustomPrompt="1"/>
          </p:nvPr>
        </p:nvSpPr>
        <p:spPr>
          <a:xfrm>
            <a:off x="9875350" y="1759184"/>
            <a:ext cx="2143404" cy="305437"/>
          </a:xfrm>
          <a:prstGeom prst="rect">
            <a:avLst/>
          </a:prstGeom>
        </p:spPr>
        <p:txBody>
          <a:bodyPr>
            <a:noAutofit/>
          </a:bodyPr>
          <a:lstStyle>
            <a:lvl1pPr algn="l">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5" name="Espace réservé du texte 21">
            <a:extLst>
              <a:ext uri="{FF2B5EF4-FFF2-40B4-BE49-F238E27FC236}">
                <a16:creationId xmlns:a16="http://schemas.microsoft.com/office/drawing/2014/main" id="{3A461767-D013-3049-8B57-BCC7182C7836}"/>
              </a:ext>
            </a:extLst>
          </p:cNvPr>
          <p:cNvSpPr>
            <a:spLocks noGrp="1"/>
          </p:cNvSpPr>
          <p:nvPr>
            <p:ph type="body" sz="quarter" idx="28"/>
          </p:nvPr>
        </p:nvSpPr>
        <p:spPr>
          <a:xfrm>
            <a:off x="9875378" y="2064621"/>
            <a:ext cx="1836341" cy="992187"/>
          </a:xfrm>
          <a:prstGeom prst="rect">
            <a:avLst/>
          </a:prstGeom>
        </p:spPr>
        <p:txBody>
          <a:bodyPr anchor="t">
            <a:noAutofit/>
          </a:bodyPr>
          <a:lstStyle>
            <a:lvl1pPr algn="l">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6" name="object 7">
            <a:extLst>
              <a:ext uri="{FF2B5EF4-FFF2-40B4-BE49-F238E27FC236}">
                <a16:creationId xmlns:a16="http://schemas.microsoft.com/office/drawing/2014/main" id="{D5D1E67E-0D06-EB4F-AF11-F4BB05AAC5B8}"/>
              </a:ext>
            </a:extLst>
          </p:cNvPr>
          <p:cNvSpPr/>
          <p:nvPr/>
        </p:nvSpPr>
        <p:spPr>
          <a:xfrm rot="5400000">
            <a:off x="11536404" y="3168130"/>
            <a:ext cx="22860" cy="551990"/>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chor="ctr">
            <a:noAutofit/>
          </a:bodyPr>
          <a:lstStyle/>
          <a:p>
            <a:endParaRPr sz="2340"/>
          </a:p>
        </p:txBody>
      </p:sp>
    </p:spTree>
    <p:extLst>
      <p:ext uri="{BB962C8B-B14F-4D97-AF65-F5344CB8AC3E}">
        <p14:creationId xmlns:p14="http://schemas.microsoft.com/office/powerpoint/2010/main" val="1524291607"/>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meline blanc_7">
    <p:bg>
      <p:bgPr>
        <a:solidFill>
          <a:schemeClr val="bg1"/>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EF97045-1561-5E45-9CB2-3C00B723FAEE}"/>
              </a:ext>
            </a:extLst>
          </p:cNvPr>
          <p:cNvSpPr>
            <a:spLocks noGrp="1"/>
          </p:cNvSpPr>
          <p:nvPr>
            <p:ph type="title" hasCustomPrompt="1"/>
          </p:nvPr>
        </p:nvSpPr>
        <p:spPr>
          <a:xfrm>
            <a:off x="352637" y="325067"/>
            <a:ext cx="11486723" cy="477465"/>
          </a:xfrm>
        </p:spPr>
        <p:txBody>
          <a:bodyPr>
            <a:noAutofit/>
          </a:bodyPr>
          <a:lstStyle>
            <a:lvl1pPr>
              <a:defRPr>
                <a:solidFill>
                  <a:schemeClr val="tx1"/>
                </a:solidFill>
              </a:defRPr>
            </a:lvl1pPr>
          </a:lstStyle>
          <a:p>
            <a:r>
              <a:rPr lang="fr-FR"/>
              <a:t>titre</a:t>
            </a:r>
          </a:p>
        </p:txBody>
      </p:sp>
      <p:sp>
        <p:nvSpPr>
          <p:cNvPr id="6" name="Espace réservé du pied de page 2">
            <a:extLst>
              <a:ext uri="{FF2B5EF4-FFF2-40B4-BE49-F238E27FC236}">
                <a16:creationId xmlns:a16="http://schemas.microsoft.com/office/drawing/2014/main" id="{DC60EF35-C8D7-0B44-B17E-2F15D5C9726D}"/>
              </a:ext>
            </a:extLst>
          </p:cNvPr>
          <p:cNvSpPr>
            <a:spLocks noGrp="1"/>
          </p:cNvSpPr>
          <p:nvPr>
            <p:ph type="ftr" sz="quarter" idx="10"/>
          </p:nvPr>
        </p:nvSpPr>
        <p:spPr>
          <a:xfrm>
            <a:off x="229517" y="6502427"/>
            <a:ext cx="4291683" cy="153618"/>
          </a:xfrm>
        </p:spPr>
        <p:txBody>
          <a:bodyPr>
            <a:noAutofit/>
          </a:bodyPr>
          <a:lstStyle>
            <a:lvl1pPr>
              <a:defRPr>
                <a:solidFill>
                  <a:schemeClr val="tx1"/>
                </a:solidFill>
              </a:defRPr>
            </a:lvl1p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EB08F0E4-5668-B94A-8348-078096C00ED7}"/>
              </a:ext>
            </a:extLst>
          </p:cNvPr>
          <p:cNvSpPr>
            <a:spLocks noGrp="1"/>
          </p:cNvSpPr>
          <p:nvPr>
            <p:ph type="sldNum" sz="quarter" idx="11"/>
          </p:nvPr>
        </p:nvSpPr>
        <p:spPr>
          <a:xfrm>
            <a:off x="11663197" y="6500697"/>
            <a:ext cx="352330" cy="376129"/>
          </a:xfrm>
          <a:ln>
            <a:solidFill>
              <a:schemeClr val="tx1"/>
            </a:solidFill>
          </a:ln>
        </p:spPr>
        <p:txBody>
          <a:bodyPr>
            <a:noAutofit/>
          </a:bodyPr>
          <a:lstStyle>
            <a:lvl1pPr>
              <a:defRPr>
                <a:solidFill>
                  <a:schemeClr val="tx1"/>
                </a:solidFill>
              </a:defRPr>
            </a:lvl1pPr>
          </a:lstStyle>
          <a:p>
            <a:fld id="{B0A748EA-4192-4545-B323-8C43BBEE3E97}" type="slidenum">
              <a:rPr lang="fr-FR" smtClean="0"/>
              <a:t>‹N°›</a:t>
            </a:fld>
            <a:endParaRPr lang="fr-FR"/>
          </a:p>
        </p:txBody>
      </p:sp>
      <p:sp>
        <p:nvSpPr>
          <p:cNvPr id="8" name="Espace réservé du texte 3">
            <a:extLst>
              <a:ext uri="{FF2B5EF4-FFF2-40B4-BE49-F238E27FC236}">
                <a16:creationId xmlns:a16="http://schemas.microsoft.com/office/drawing/2014/main" id="{8646557B-9BA0-FA42-B3D0-CB2821145EAB}"/>
              </a:ext>
            </a:extLst>
          </p:cNvPr>
          <p:cNvSpPr>
            <a:spLocks noGrp="1"/>
          </p:cNvSpPr>
          <p:nvPr>
            <p:ph type="body" sz="quarter" idx="13" hasCustomPrompt="1"/>
          </p:nvPr>
        </p:nvSpPr>
        <p:spPr>
          <a:xfrm>
            <a:off x="352638" y="802531"/>
            <a:ext cx="11486724" cy="475034"/>
          </a:xfrm>
          <a:prstGeom prst="rect">
            <a:avLst/>
          </a:prstGeom>
        </p:spPr>
        <p:txBody>
          <a:bodyPr anchor="t">
            <a:noAutofit/>
          </a:bodyPr>
          <a:lstStyle>
            <a:lvl1pPr>
              <a:lnSpc>
                <a:spcPct val="80000"/>
              </a:lnSpc>
              <a:spcAft>
                <a:spcPts val="0"/>
              </a:spcAft>
              <a:defRPr sz="2400" b="1" i="0" cap="all" baseline="0">
                <a:solidFill>
                  <a:schemeClr val="tx1"/>
                </a:solidFill>
                <a:latin typeface="Paris2024" panose="02010503030201020103" pitchFamily="2" charset="0"/>
              </a:defRPr>
            </a:lvl1pPr>
          </a:lstStyle>
          <a:p>
            <a:pPr lvl="0"/>
            <a:r>
              <a:rPr lang="fr-FR"/>
              <a:t>Sous-titre</a:t>
            </a:r>
          </a:p>
        </p:txBody>
      </p:sp>
      <p:sp>
        <p:nvSpPr>
          <p:cNvPr id="9" name="Espace réservé de la date 14">
            <a:extLst>
              <a:ext uri="{FF2B5EF4-FFF2-40B4-BE49-F238E27FC236}">
                <a16:creationId xmlns:a16="http://schemas.microsoft.com/office/drawing/2014/main" id="{009B3208-C35E-9541-B0F2-B57A53669697}"/>
              </a:ext>
            </a:extLst>
          </p:cNvPr>
          <p:cNvSpPr txBox="1">
            <a:spLocks/>
          </p:cNvSpPr>
          <p:nvPr/>
        </p:nvSpPr>
        <p:spPr>
          <a:xfrm rot="16200000">
            <a:off x="-226106" y="3367441"/>
            <a:ext cx="1135118" cy="123119"/>
          </a:xfrm>
          <a:prstGeom prst="rect">
            <a:avLst/>
          </a:prstGeom>
        </p:spPr>
        <p:txBody>
          <a:bodyPr anchor="ctr">
            <a:noAutofit/>
          </a:bodyP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object 7">
            <a:extLst>
              <a:ext uri="{FF2B5EF4-FFF2-40B4-BE49-F238E27FC236}">
                <a16:creationId xmlns:a16="http://schemas.microsoft.com/office/drawing/2014/main" id="{4AB8A79A-FEA5-2943-8543-4B5A1F41AE10}"/>
              </a:ext>
            </a:extLst>
          </p:cNvPr>
          <p:cNvSpPr/>
          <p:nvPr/>
        </p:nvSpPr>
        <p:spPr>
          <a:xfrm rot="5400000">
            <a:off x="3411625" y="2833267"/>
            <a:ext cx="22860" cy="1221715"/>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noAutofit/>
          </a:bodyPr>
          <a:lstStyle/>
          <a:p>
            <a:endParaRPr sz="2340"/>
          </a:p>
        </p:txBody>
      </p:sp>
      <p:sp>
        <p:nvSpPr>
          <p:cNvPr id="11" name="Espace réservé du texte 16">
            <a:extLst>
              <a:ext uri="{FF2B5EF4-FFF2-40B4-BE49-F238E27FC236}">
                <a16:creationId xmlns:a16="http://schemas.microsoft.com/office/drawing/2014/main" id="{5052CCD0-BD6F-954F-B023-F1ED815A3CBC}"/>
              </a:ext>
            </a:extLst>
          </p:cNvPr>
          <p:cNvSpPr>
            <a:spLocks noGrp="1"/>
          </p:cNvSpPr>
          <p:nvPr>
            <p:ph type="body" sz="quarter" idx="12" hasCustomPrompt="1"/>
          </p:nvPr>
        </p:nvSpPr>
        <p:spPr>
          <a:xfrm>
            <a:off x="1441817" y="2861015"/>
            <a:ext cx="1144662" cy="1145382"/>
          </a:xfrm>
          <a:prstGeom prst="ellipse">
            <a:avLst/>
          </a:prstGeom>
          <a:solidFill>
            <a:schemeClr val="accent3"/>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2" name="Espace réservé du texte 16">
            <a:extLst>
              <a:ext uri="{FF2B5EF4-FFF2-40B4-BE49-F238E27FC236}">
                <a16:creationId xmlns:a16="http://schemas.microsoft.com/office/drawing/2014/main" id="{5C7A6472-F239-374C-8AD9-4F6F1DFCF88D}"/>
              </a:ext>
            </a:extLst>
          </p:cNvPr>
          <p:cNvSpPr>
            <a:spLocks noGrp="1"/>
          </p:cNvSpPr>
          <p:nvPr>
            <p:ph type="body" sz="quarter" idx="15" hasCustomPrompt="1"/>
          </p:nvPr>
        </p:nvSpPr>
        <p:spPr>
          <a:xfrm>
            <a:off x="4259631" y="2860005"/>
            <a:ext cx="1144662" cy="1145382"/>
          </a:xfrm>
          <a:prstGeom prst="ellipse">
            <a:avLst/>
          </a:prstGeom>
          <a:solidFill>
            <a:schemeClr val="bg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3" name="Espace réservé du texte 16">
            <a:extLst>
              <a:ext uri="{FF2B5EF4-FFF2-40B4-BE49-F238E27FC236}">
                <a16:creationId xmlns:a16="http://schemas.microsoft.com/office/drawing/2014/main" id="{2D2C85D4-E577-0649-87BE-5833BB2FEF9E}"/>
              </a:ext>
            </a:extLst>
          </p:cNvPr>
          <p:cNvSpPr>
            <a:spLocks noGrp="1"/>
          </p:cNvSpPr>
          <p:nvPr>
            <p:ph type="body" sz="quarter" idx="16" hasCustomPrompt="1"/>
          </p:nvPr>
        </p:nvSpPr>
        <p:spPr>
          <a:xfrm>
            <a:off x="7077446" y="2860576"/>
            <a:ext cx="1144662" cy="1145382"/>
          </a:xfrm>
          <a:prstGeom prst="ellipse">
            <a:avLst/>
          </a:prstGeom>
          <a:solidFill>
            <a:schemeClr val="tx1"/>
          </a:solidFill>
        </p:spPr>
        <p:txBody>
          <a:bodyPr anchor="ctr">
            <a:noAutofit/>
          </a:bodyPr>
          <a:lstStyle>
            <a:lvl1pPr algn="ctr">
              <a:defRPr sz="1400" b="1" i="0">
                <a:solidFill>
                  <a:schemeClr val="bg1"/>
                </a:solidFill>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14" name="Espace réservé du texte 18">
            <a:extLst>
              <a:ext uri="{FF2B5EF4-FFF2-40B4-BE49-F238E27FC236}">
                <a16:creationId xmlns:a16="http://schemas.microsoft.com/office/drawing/2014/main" id="{0B10D4C2-E750-D34F-B982-7A3F96A117D8}"/>
              </a:ext>
            </a:extLst>
          </p:cNvPr>
          <p:cNvSpPr>
            <a:spLocks noGrp="1"/>
          </p:cNvSpPr>
          <p:nvPr>
            <p:ph type="body" sz="quarter" idx="17" hasCustomPrompt="1"/>
          </p:nvPr>
        </p:nvSpPr>
        <p:spPr>
          <a:xfrm>
            <a:off x="1301471" y="4354217"/>
            <a:ext cx="2529052" cy="305437"/>
          </a:xfrm>
          <a:prstGeom prst="rect">
            <a:avLst/>
          </a:prstGeom>
        </p:spPr>
        <p:txBody>
          <a:bodyPr>
            <a:noAutofit/>
          </a:bodyPr>
          <a:lstStyle>
            <a:lvl1pPr>
              <a:defRPr lang="fr-FR" sz="2000" b="1" kern="1200" cap="all" baseline="0" dirty="0">
                <a:solidFill>
                  <a:schemeClr val="accent3"/>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5" name="Espace réservé du texte 21">
            <a:extLst>
              <a:ext uri="{FF2B5EF4-FFF2-40B4-BE49-F238E27FC236}">
                <a16:creationId xmlns:a16="http://schemas.microsoft.com/office/drawing/2014/main" id="{C7E75B68-7C37-654E-9F2F-866FE2FEAE3A}"/>
              </a:ext>
            </a:extLst>
          </p:cNvPr>
          <p:cNvSpPr>
            <a:spLocks noGrp="1"/>
          </p:cNvSpPr>
          <p:nvPr>
            <p:ph type="body" sz="quarter" idx="14"/>
          </p:nvPr>
        </p:nvSpPr>
        <p:spPr>
          <a:xfrm>
            <a:off x="1301471" y="4659654"/>
            <a:ext cx="1745112" cy="992187"/>
          </a:xfrm>
          <a:prstGeom prst="rect">
            <a:avLst/>
          </a:prstGeom>
        </p:spPr>
        <p:txBody>
          <a:bodyPr anchor="t">
            <a:noAutofit/>
          </a:bodyPr>
          <a:lstStyle>
            <a:lvl1pP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6" name="Espace réservé du texte 18">
            <a:extLst>
              <a:ext uri="{FF2B5EF4-FFF2-40B4-BE49-F238E27FC236}">
                <a16:creationId xmlns:a16="http://schemas.microsoft.com/office/drawing/2014/main" id="{957A9947-F281-5C44-96CF-817EFA7C8192}"/>
              </a:ext>
            </a:extLst>
          </p:cNvPr>
          <p:cNvSpPr>
            <a:spLocks noGrp="1"/>
          </p:cNvSpPr>
          <p:nvPr>
            <p:ph type="body" sz="quarter" idx="19" hasCustomPrompt="1"/>
          </p:nvPr>
        </p:nvSpPr>
        <p:spPr>
          <a:xfrm>
            <a:off x="4259631" y="1759184"/>
            <a:ext cx="2143404" cy="305437"/>
          </a:xfrm>
          <a:prstGeom prst="rect">
            <a:avLst/>
          </a:prstGeom>
        </p:spPr>
        <p:txBody>
          <a:bodyPr>
            <a:noAutofit/>
          </a:bodyPr>
          <a:lstStyle>
            <a:lvl1pPr algn="l">
              <a:defRPr lang="fr-FR" sz="2000" b="1" kern="1200" cap="all" baseline="0" dirty="0">
                <a:solidFill>
                  <a:schemeClr val="bg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17" name="Espace réservé du texte 21">
            <a:extLst>
              <a:ext uri="{FF2B5EF4-FFF2-40B4-BE49-F238E27FC236}">
                <a16:creationId xmlns:a16="http://schemas.microsoft.com/office/drawing/2014/main" id="{04F0AC42-4D5A-FC49-9C42-F819BD9C4B12}"/>
              </a:ext>
            </a:extLst>
          </p:cNvPr>
          <p:cNvSpPr>
            <a:spLocks noGrp="1"/>
          </p:cNvSpPr>
          <p:nvPr>
            <p:ph type="body" sz="quarter" idx="20"/>
          </p:nvPr>
        </p:nvSpPr>
        <p:spPr>
          <a:xfrm>
            <a:off x="4259659" y="2064621"/>
            <a:ext cx="1836341" cy="992187"/>
          </a:xfrm>
          <a:prstGeom prst="rect">
            <a:avLst/>
          </a:prstGeom>
        </p:spPr>
        <p:txBody>
          <a:bodyPr anchor="t">
            <a:noAutofit/>
          </a:bodyPr>
          <a:lstStyle>
            <a:lvl1pPr algn="l">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18" name="object 7">
            <a:extLst>
              <a:ext uri="{FF2B5EF4-FFF2-40B4-BE49-F238E27FC236}">
                <a16:creationId xmlns:a16="http://schemas.microsoft.com/office/drawing/2014/main" id="{231AA19F-6C62-D847-990F-8E203AE1802E}"/>
              </a:ext>
            </a:extLst>
          </p:cNvPr>
          <p:cNvSpPr/>
          <p:nvPr/>
        </p:nvSpPr>
        <p:spPr>
          <a:xfrm rot="5400000">
            <a:off x="6229440" y="2833267"/>
            <a:ext cx="22860" cy="1221715"/>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noAutofit/>
          </a:bodyPr>
          <a:lstStyle/>
          <a:p>
            <a:endParaRPr sz="2340"/>
          </a:p>
        </p:txBody>
      </p:sp>
      <p:sp>
        <p:nvSpPr>
          <p:cNvPr id="19" name="object 7">
            <a:extLst>
              <a:ext uri="{FF2B5EF4-FFF2-40B4-BE49-F238E27FC236}">
                <a16:creationId xmlns:a16="http://schemas.microsoft.com/office/drawing/2014/main" id="{15713EF7-BE91-7E42-A20F-25240B782B4F}"/>
              </a:ext>
            </a:extLst>
          </p:cNvPr>
          <p:cNvSpPr/>
          <p:nvPr/>
        </p:nvSpPr>
        <p:spPr>
          <a:xfrm rot="5400000">
            <a:off x="9047254" y="2833267"/>
            <a:ext cx="22860" cy="1221715"/>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chor="ctr">
            <a:noAutofit/>
          </a:bodyPr>
          <a:lstStyle/>
          <a:p>
            <a:endParaRPr sz="2340"/>
          </a:p>
        </p:txBody>
      </p:sp>
      <p:sp>
        <p:nvSpPr>
          <p:cNvPr id="20" name="Espace réservé du texte 16">
            <a:extLst>
              <a:ext uri="{FF2B5EF4-FFF2-40B4-BE49-F238E27FC236}">
                <a16:creationId xmlns:a16="http://schemas.microsoft.com/office/drawing/2014/main" id="{C7757167-F5BC-9E4D-8A94-DD00713EB4ED}"/>
              </a:ext>
            </a:extLst>
          </p:cNvPr>
          <p:cNvSpPr>
            <a:spLocks noGrp="1"/>
          </p:cNvSpPr>
          <p:nvPr>
            <p:ph type="body" sz="quarter" idx="23" hasCustomPrompt="1"/>
          </p:nvPr>
        </p:nvSpPr>
        <p:spPr>
          <a:xfrm>
            <a:off x="9895260" y="2861015"/>
            <a:ext cx="1144662" cy="1145382"/>
          </a:xfrm>
          <a:prstGeom prst="ellipse">
            <a:avLst/>
          </a:prstGeom>
          <a:solidFill>
            <a:schemeClr val="accent2"/>
          </a:solidFill>
        </p:spPr>
        <p:txBody>
          <a:bodyPr anchor="ctr">
            <a:noAutofit/>
          </a:bodyPr>
          <a:lstStyle>
            <a:lvl1pPr algn="ctr">
              <a:defRPr sz="1400" b="1" i="0">
                <a:latin typeface="Paris2024 Semibold" panose="02010503030201020103" pitchFamily="2" charset="0"/>
              </a:defRPr>
            </a:lvl1pPr>
            <a:lvl2pPr algn="ctr">
              <a:defRPr sz="1400"/>
            </a:lvl2pPr>
            <a:lvl3pPr algn="ctr">
              <a:defRPr sz="1400"/>
            </a:lvl3pPr>
            <a:lvl4pPr algn="ctr">
              <a:defRPr sz="1400"/>
            </a:lvl4pPr>
            <a:lvl5pPr algn="ctr">
              <a:defRPr sz="1400"/>
            </a:lvl5pPr>
          </a:lstStyle>
          <a:p>
            <a:pPr lvl="0"/>
            <a:r>
              <a:rPr lang="fr-FR"/>
              <a:t>Date</a:t>
            </a:r>
          </a:p>
        </p:txBody>
      </p:sp>
      <p:sp>
        <p:nvSpPr>
          <p:cNvPr id="21" name="object 7">
            <a:extLst>
              <a:ext uri="{FF2B5EF4-FFF2-40B4-BE49-F238E27FC236}">
                <a16:creationId xmlns:a16="http://schemas.microsoft.com/office/drawing/2014/main" id="{9B543444-F086-9E4F-BB20-9F5CD3647FE6}"/>
              </a:ext>
            </a:extLst>
          </p:cNvPr>
          <p:cNvSpPr/>
          <p:nvPr/>
        </p:nvSpPr>
        <p:spPr>
          <a:xfrm rot="5400000">
            <a:off x="928673" y="3168130"/>
            <a:ext cx="22860" cy="551990"/>
          </a:xfrm>
          <a:custGeom>
            <a:avLst/>
            <a:gdLst/>
            <a:ahLst/>
            <a:cxnLst/>
            <a:rect l="l" t="t" r="r" b="b"/>
            <a:pathLst>
              <a:path h="553719">
                <a:moveTo>
                  <a:pt x="0" y="0"/>
                </a:moveTo>
                <a:lnTo>
                  <a:pt x="0" y="553593"/>
                </a:lnTo>
              </a:path>
            </a:pathLst>
          </a:custGeom>
          <a:ln w="12700">
            <a:solidFill>
              <a:srgbClr val="FFFFFF"/>
            </a:solidFill>
          </a:ln>
        </p:spPr>
        <p:txBody>
          <a:bodyPr wrap="square" lIns="0" tIns="0" rIns="0" bIns="0" rtlCol="0">
            <a:noAutofit/>
          </a:bodyPr>
          <a:lstStyle/>
          <a:p>
            <a:endParaRPr sz="2340"/>
          </a:p>
        </p:txBody>
      </p:sp>
      <p:sp>
        <p:nvSpPr>
          <p:cNvPr id="22" name="Espace réservé du texte 18">
            <a:extLst>
              <a:ext uri="{FF2B5EF4-FFF2-40B4-BE49-F238E27FC236}">
                <a16:creationId xmlns:a16="http://schemas.microsoft.com/office/drawing/2014/main" id="{AA140013-60A6-CD45-A130-FB11F6AA4C34}"/>
              </a:ext>
            </a:extLst>
          </p:cNvPr>
          <p:cNvSpPr>
            <a:spLocks noGrp="1"/>
          </p:cNvSpPr>
          <p:nvPr>
            <p:ph type="body" sz="quarter" idx="24" hasCustomPrompt="1"/>
          </p:nvPr>
        </p:nvSpPr>
        <p:spPr>
          <a:xfrm>
            <a:off x="7104772" y="4354217"/>
            <a:ext cx="2529052" cy="305437"/>
          </a:xfrm>
          <a:prstGeom prst="rect">
            <a:avLst/>
          </a:prstGeom>
        </p:spPr>
        <p:txBody>
          <a:bodyPr>
            <a:noAutofit/>
          </a:bodyPr>
          <a:lstStyle>
            <a:lvl1pPr>
              <a:defRPr lang="fr-FR" sz="2000" b="1" kern="1200" cap="all" baseline="0" dirty="0">
                <a:solidFill>
                  <a:schemeClr val="tx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3" name="Espace réservé du texte 21">
            <a:extLst>
              <a:ext uri="{FF2B5EF4-FFF2-40B4-BE49-F238E27FC236}">
                <a16:creationId xmlns:a16="http://schemas.microsoft.com/office/drawing/2014/main" id="{3A5FDF69-DF11-A344-ADD2-6E3DE9DE79B9}"/>
              </a:ext>
            </a:extLst>
          </p:cNvPr>
          <p:cNvSpPr>
            <a:spLocks noGrp="1"/>
          </p:cNvSpPr>
          <p:nvPr>
            <p:ph type="body" sz="quarter" idx="26"/>
          </p:nvPr>
        </p:nvSpPr>
        <p:spPr>
          <a:xfrm>
            <a:off x="7104772" y="4659654"/>
            <a:ext cx="1745112" cy="992187"/>
          </a:xfrm>
          <a:prstGeom prst="rect">
            <a:avLst/>
          </a:prstGeom>
        </p:spPr>
        <p:txBody>
          <a:bodyPr anchor="t">
            <a:noAutofit/>
          </a:bodyPr>
          <a:lstStyle>
            <a:lvl1pPr>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4" name="Espace réservé du texte 18">
            <a:extLst>
              <a:ext uri="{FF2B5EF4-FFF2-40B4-BE49-F238E27FC236}">
                <a16:creationId xmlns:a16="http://schemas.microsoft.com/office/drawing/2014/main" id="{DABCEA4D-C1C0-A74E-9C0F-5C8D06B24201}"/>
              </a:ext>
            </a:extLst>
          </p:cNvPr>
          <p:cNvSpPr>
            <a:spLocks noGrp="1"/>
          </p:cNvSpPr>
          <p:nvPr>
            <p:ph type="body" sz="quarter" idx="27" hasCustomPrompt="1"/>
          </p:nvPr>
        </p:nvSpPr>
        <p:spPr>
          <a:xfrm>
            <a:off x="9875350" y="1759184"/>
            <a:ext cx="2143404" cy="305437"/>
          </a:xfrm>
          <a:prstGeom prst="rect">
            <a:avLst/>
          </a:prstGeom>
        </p:spPr>
        <p:txBody>
          <a:bodyPr>
            <a:noAutofit/>
          </a:bodyPr>
          <a:lstStyle>
            <a:lvl1pPr algn="l">
              <a:defRPr lang="fr-FR" sz="2000" b="1" kern="1200" cap="all" baseline="0" dirty="0">
                <a:solidFill>
                  <a:schemeClr val="accent2"/>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5" name="Espace réservé du texte 21">
            <a:extLst>
              <a:ext uri="{FF2B5EF4-FFF2-40B4-BE49-F238E27FC236}">
                <a16:creationId xmlns:a16="http://schemas.microsoft.com/office/drawing/2014/main" id="{7114E5C8-2170-4C49-A017-FCC3F28D9654}"/>
              </a:ext>
            </a:extLst>
          </p:cNvPr>
          <p:cNvSpPr>
            <a:spLocks noGrp="1"/>
          </p:cNvSpPr>
          <p:nvPr>
            <p:ph type="body" sz="quarter" idx="28"/>
          </p:nvPr>
        </p:nvSpPr>
        <p:spPr>
          <a:xfrm>
            <a:off x="9875378" y="2064621"/>
            <a:ext cx="1836341" cy="992187"/>
          </a:xfrm>
          <a:prstGeom prst="rect">
            <a:avLst/>
          </a:prstGeom>
        </p:spPr>
        <p:txBody>
          <a:bodyPr anchor="t">
            <a:noAutofit/>
          </a:bodyPr>
          <a:lstStyle>
            <a:lvl1pPr algn="l">
              <a:defRPr sz="1400" b="0" i="0">
                <a:solidFill>
                  <a:schemeClr val="tx1"/>
                </a:solidFill>
                <a:latin typeface="Source Sans Pro Light" panose="020B0403030403020204" pitchFamily="34" charset="77"/>
              </a:defRPr>
            </a:lvl1pPr>
            <a:lvl2pPr>
              <a:defRPr sz="1400" b="0" i="0">
                <a:solidFill>
                  <a:schemeClr val="bg1"/>
                </a:solidFill>
                <a:latin typeface="Source Sans Pro" panose="020B0503030403020204" pitchFamily="34" charset="77"/>
              </a:defRPr>
            </a:lvl2pPr>
            <a:lvl3pPr>
              <a:defRPr sz="1400" b="0" i="0">
                <a:solidFill>
                  <a:schemeClr val="bg1"/>
                </a:solidFill>
                <a:latin typeface="Source Sans Pro" panose="020B0503030403020204" pitchFamily="34" charset="77"/>
              </a:defRPr>
            </a:lvl3pPr>
            <a:lvl4pPr>
              <a:defRPr sz="1400" b="0" i="0">
                <a:solidFill>
                  <a:schemeClr val="bg1"/>
                </a:solidFill>
                <a:latin typeface="Source Sans Pro" panose="020B0503030403020204" pitchFamily="34" charset="77"/>
              </a:defRPr>
            </a:lvl4pPr>
            <a:lvl5pPr>
              <a:defRPr sz="1400" b="0" i="0">
                <a:solidFill>
                  <a:schemeClr val="bg1"/>
                </a:solidFill>
                <a:latin typeface="Source Sans Pro" panose="020B0503030403020204" pitchFamily="34" charset="77"/>
              </a:defRPr>
            </a:lvl5pPr>
          </a:lstStyle>
          <a:p>
            <a:pPr lvl="0"/>
            <a:r>
              <a:rPr lang="fr-FR"/>
              <a:t>Cliquez pour modifier les styles du texte du masque</a:t>
            </a:r>
          </a:p>
        </p:txBody>
      </p:sp>
      <p:sp>
        <p:nvSpPr>
          <p:cNvPr id="26" name="object 7">
            <a:extLst>
              <a:ext uri="{FF2B5EF4-FFF2-40B4-BE49-F238E27FC236}">
                <a16:creationId xmlns:a16="http://schemas.microsoft.com/office/drawing/2014/main" id="{308DB379-505E-894B-B240-6C509A1456AB}"/>
              </a:ext>
            </a:extLst>
          </p:cNvPr>
          <p:cNvSpPr/>
          <p:nvPr/>
        </p:nvSpPr>
        <p:spPr>
          <a:xfrm rot="5400000">
            <a:off x="3411625" y="2833267"/>
            <a:ext cx="22860" cy="1221715"/>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chor="ctr">
            <a:noAutofit/>
          </a:bodyPr>
          <a:lstStyle/>
          <a:p>
            <a:endParaRPr sz="2340"/>
          </a:p>
        </p:txBody>
      </p:sp>
      <p:sp>
        <p:nvSpPr>
          <p:cNvPr id="27" name="object 7">
            <a:extLst>
              <a:ext uri="{FF2B5EF4-FFF2-40B4-BE49-F238E27FC236}">
                <a16:creationId xmlns:a16="http://schemas.microsoft.com/office/drawing/2014/main" id="{899035CF-B059-DE44-8CF7-FBD4A511D09C}"/>
              </a:ext>
            </a:extLst>
          </p:cNvPr>
          <p:cNvSpPr/>
          <p:nvPr/>
        </p:nvSpPr>
        <p:spPr>
          <a:xfrm rot="5400000">
            <a:off x="6229440" y="2833267"/>
            <a:ext cx="22860" cy="1221715"/>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chor="ctr">
            <a:noAutofit/>
          </a:bodyPr>
          <a:lstStyle/>
          <a:p>
            <a:endParaRPr sz="2340"/>
          </a:p>
        </p:txBody>
      </p:sp>
      <p:sp>
        <p:nvSpPr>
          <p:cNvPr id="28" name="object 7">
            <a:extLst>
              <a:ext uri="{FF2B5EF4-FFF2-40B4-BE49-F238E27FC236}">
                <a16:creationId xmlns:a16="http://schemas.microsoft.com/office/drawing/2014/main" id="{E0197834-B52B-964F-9C10-74795AC013EE}"/>
              </a:ext>
            </a:extLst>
          </p:cNvPr>
          <p:cNvSpPr/>
          <p:nvPr/>
        </p:nvSpPr>
        <p:spPr>
          <a:xfrm rot="5400000">
            <a:off x="9047254" y="2833267"/>
            <a:ext cx="22860" cy="1221715"/>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chor="ctr">
            <a:noAutofit/>
          </a:bodyPr>
          <a:lstStyle/>
          <a:p>
            <a:endParaRPr sz="2340"/>
          </a:p>
        </p:txBody>
      </p:sp>
      <p:sp>
        <p:nvSpPr>
          <p:cNvPr id="29" name="object 7">
            <a:extLst>
              <a:ext uri="{FF2B5EF4-FFF2-40B4-BE49-F238E27FC236}">
                <a16:creationId xmlns:a16="http://schemas.microsoft.com/office/drawing/2014/main" id="{F7849773-51DE-6941-96D8-FEB6DE861862}"/>
              </a:ext>
            </a:extLst>
          </p:cNvPr>
          <p:cNvSpPr/>
          <p:nvPr/>
        </p:nvSpPr>
        <p:spPr>
          <a:xfrm rot="5400000">
            <a:off x="928673" y="3168130"/>
            <a:ext cx="22860" cy="551990"/>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oAutofit/>
          </a:bodyPr>
          <a:lstStyle/>
          <a:p>
            <a:endParaRPr sz="2340"/>
          </a:p>
        </p:txBody>
      </p:sp>
      <p:sp>
        <p:nvSpPr>
          <p:cNvPr id="30" name="object 7">
            <a:extLst>
              <a:ext uri="{FF2B5EF4-FFF2-40B4-BE49-F238E27FC236}">
                <a16:creationId xmlns:a16="http://schemas.microsoft.com/office/drawing/2014/main" id="{D15013E4-0A87-E144-B76E-42B7ABE59DA2}"/>
              </a:ext>
            </a:extLst>
          </p:cNvPr>
          <p:cNvSpPr/>
          <p:nvPr/>
        </p:nvSpPr>
        <p:spPr>
          <a:xfrm rot="5400000">
            <a:off x="11536404" y="3168130"/>
            <a:ext cx="22860" cy="551990"/>
          </a:xfrm>
          <a:custGeom>
            <a:avLst/>
            <a:gdLst/>
            <a:ahLst/>
            <a:cxnLst/>
            <a:rect l="l" t="t" r="r" b="b"/>
            <a:pathLst>
              <a:path h="553719">
                <a:moveTo>
                  <a:pt x="0" y="0"/>
                </a:moveTo>
                <a:lnTo>
                  <a:pt x="0" y="553593"/>
                </a:lnTo>
              </a:path>
            </a:pathLst>
          </a:custGeom>
          <a:ln w="12700">
            <a:solidFill>
              <a:schemeClr val="tx1"/>
            </a:solidFill>
          </a:ln>
        </p:spPr>
        <p:txBody>
          <a:bodyPr wrap="square" lIns="0" tIns="0" rIns="0" bIns="0" rtlCol="0" anchor="ctr">
            <a:noAutofit/>
          </a:bodyPr>
          <a:lstStyle/>
          <a:p>
            <a:endParaRPr sz="2340"/>
          </a:p>
        </p:txBody>
      </p:sp>
    </p:spTree>
    <p:extLst>
      <p:ext uri="{BB962C8B-B14F-4D97-AF65-F5344CB8AC3E}">
        <p14:creationId xmlns:p14="http://schemas.microsoft.com/office/powerpoint/2010/main" val="1073225498"/>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Digital_1">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3C89A34-EC37-CF43-ABB8-D1D0080C5F28}"/>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6" name="Espace réservé pour une image  3">
            <a:extLst>
              <a:ext uri="{FF2B5EF4-FFF2-40B4-BE49-F238E27FC236}">
                <a16:creationId xmlns:a16="http://schemas.microsoft.com/office/drawing/2014/main" id="{EB62F300-2D78-764F-8671-CC8EC6303595}"/>
              </a:ext>
            </a:extLst>
          </p:cNvPr>
          <p:cNvSpPr>
            <a:spLocks noGrp="1"/>
          </p:cNvSpPr>
          <p:nvPr>
            <p:ph type="pic" sz="quarter" idx="23"/>
          </p:nvPr>
        </p:nvSpPr>
        <p:spPr>
          <a:xfrm>
            <a:off x="6334838" y="754103"/>
            <a:ext cx="4514590" cy="6162262"/>
          </a:xfrm>
          <a:prstGeom prst="rect">
            <a:avLst/>
          </a:prstGeom>
          <a:solidFill>
            <a:schemeClr val="bg1">
              <a:lumMod val="75000"/>
            </a:schemeClr>
          </a:solidFill>
        </p:spPr>
        <p:txBody>
          <a:bodyPr/>
          <a:lstStyle>
            <a:lvl1pPr algn="ctr">
              <a:defRPr sz="1800"/>
            </a:lvl1pPr>
          </a:lstStyle>
          <a:p>
            <a:r>
              <a:rPr lang="fr-FR"/>
              <a:t>Cliquez sur l'icône pour ajouter une image</a:t>
            </a:r>
          </a:p>
        </p:txBody>
      </p:sp>
      <p:sp>
        <p:nvSpPr>
          <p:cNvPr id="9" name="Titre 1">
            <a:extLst>
              <a:ext uri="{FF2B5EF4-FFF2-40B4-BE49-F238E27FC236}">
                <a16:creationId xmlns:a16="http://schemas.microsoft.com/office/drawing/2014/main" id="{051DB819-D72E-B34C-874F-81E273D9F5C0}"/>
              </a:ext>
            </a:extLst>
          </p:cNvPr>
          <p:cNvSpPr>
            <a:spLocks noGrp="1"/>
          </p:cNvSpPr>
          <p:nvPr>
            <p:ph type="title" hasCustomPrompt="1"/>
          </p:nvPr>
        </p:nvSpPr>
        <p:spPr>
          <a:xfrm>
            <a:off x="352638" y="325067"/>
            <a:ext cx="5390726" cy="477465"/>
          </a:xfrm>
        </p:spPr>
        <p:txBody>
          <a:bodyPr/>
          <a:lstStyle/>
          <a:p>
            <a:r>
              <a:rPr lang="fr-FR"/>
              <a:t>titre</a:t>
            </a:r>
          </a:p>
        </p:txBody>
      </p:sp>
      <p:sp>
        <p:nvSpPr>
          <p:cNvPr id="10" name="Espace réservé du texte 12">
            <a:extLst>
              <a:ext uri="{FF2B5EF4-FFF2-40B4-BE49-F238E27FC236}">
                <a16:creationId xmlns:a16="http://schemas.microsoft.com/office/drawing/2014/main" id="{98A97A9A-BBCC-D141-A501-D2E584BE9B77}"/>
              </a:ext>
            </a:extLst>
          </p:cNvPr>
          <p:cNvSpPr>
            <a:spLocks noGrp="1"/>
          </p:cNvSpPr>
          <p:nvPr>
            <p:ph type="body" sz="quarter" idx="52"/>
          </p:nvPr>
        </p:nvSpPr>
        <p:spPr>
          <a:xfrm>
            <a:off x="694766" y="1822414"/>
            <a:ext cx="4699673"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1" name="Espace réservé du texte 3">
            <a:extLst>
              <a:ext uri="{FF2B5EF4-FFF2-40B4-BE49-F238E27FC236}">
                <a16:creationId xmlns:a16="http://schemas.microsoft.com/office/drawing/2014/main" id="{8480692C-1FF8-104A-AB6D-7179BA9A9C38}"/>
              </a:ext>
            </a:extLst>
          </p:cNvPr>
          <p:cNvSpPr>
            <a:spLocks noGrp="1"/>
          </p:cNvSpPr>
          <p:nvPr>
            <p:ph type="body" sz="quarter" idx="31"/>
          </p:nvPr>
        </p:nvSpPr>
        <p:spPr>
          <a:xfrm>
            <a:off x="694765" y="2362380"/>
            <a:ext cx="4699674"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2" name="Espace réservé du texte 3">
            <a:extLst>
              <a:ext uri="{FF2B5EF4-FFF2-40B4-BE49-F238E27FC236}">
                <a16:creationId xmlns:a16="http://schemas.microsoft.com/office/drawing/2014/main" id="{4B03333F-3966-BA4A-9D2A-26CF264DFDA3}"/>
              </a:ext>
            </a:extLst>
          </p:cNvPr>
          <p:cNvSpPr>
            <a:spLocks noGrp="1"/>
          </p:cNvSpPr>
          <p:nvPr>
            <p:ph type="body" sz="quarter" idx="13" hasCustomPrompt="1"/>
          </p:nvPr>
        </p:nvSpPr>
        <p:spPr>
          <a:xfrm>
            <a:off x="352637" y="802531"/>
            <a:ext cx="5383930"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
        <p:nvSpPr>
          <p:cNvPr id="13" name="Espace réservé de la date 14">
            <a:extLst>
              <a:ext uri="{FF2B5EF4-FFF2-40B4-BE49-F238E27FC236}">
                <a16:creationId xmlns:a16="http://schemas.microsoft.com/office/drawing/2014/main" id="{1A1FC6F8-D2C3-1743-98A3-F74E7D01D1C2}"/>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4" name="Espace réservé du pied de page 2">
            <a:extLst>
              <a:ext uri="{FF2B5EF4-FFF2-40B4-BE49-F238E27FC236}">
                <a16:creationId xmlns:a16="http://schemas.microsoft.com/office/drawing/2014/main" id="{098B8EA1-F5AB-D84E-8AA6-3E1696A1162B}"/>
              </a:ext>
            </a:extLst>
          </p:cNvPr>
          <p:cNvSpPr>
            <a:spLocks noGrp="1"/>
          </p:cNvSpPr>
          <p:nvPr>
            <p:ph type="ftr" sz="quarter" idx="10"/>
          </p:nvPr>
        </p:nvSpPr>
        <p:spPr>
          <a:xfrm>
            <a:off x="229517" y="6502427"/>
            <a:ext cx="4291683" cy="153618"/>
          </a:xfrm>
        </p:spPr>
        <p:txBody>
          <a:bodyPr/>
          <a:lstStyle/>
          <a:p>
            <a:r>
              <a:rPr lang="fr-FR"/>
              <a:t>JEUX OLYMPIQUES ET PARALYMPIQUES DE PARIS 2024 | 7 JUILLET 2024</a:t>
            </a:r>
          </a:p>
        </p:txBody>
      </p:sp>
    </p:spTree>
    <p:extLst>
      <p:ext uri="{BB962C8B-B14F-4D97-AF65-F5344CB8AC3E}">
        <p14:creationId xmlns:p14="http://schemas.microsoft.com/office/powerpoint/2010/main" val="3761550075"/>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Digital_2">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3C89A34-EC37-CF43-ABB8-D1D0080C5F28}"/>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9" name="Titre 1">
            <a:extLst>
              <a:ext uri="{FF2B5EF4-FFF2-40B4-BE49-F238E27FC236}">
                <a16:creationId xmlns:a16="http://schemas.microsoft.com/office/drawing/2014/main" id="{051DB819-D72E-B34C-874F-81E273D9F5C0}"/>
              </a:ext>
            </a:extLst>
          </p:cNvPr>
          <p:cNvSpPr>
            <a:spLocks noGrp="1"/>
          </p:cNvSpPr>
          <p:nvPr>
            <p:ph type="title" hasCustomPrompt="1"/>
          </p:nvPr>
        </p:nvSpPr>
        <p:spPr>
          <a:xfrm>
            <a:off x="352638" y="325067"/>
            <a:ext cx="5390726" cy="477465"/>
          </a:xfrm>
        </p:spPr>
        <p:txBody>
          <a:bodyPr/>
          <a:lstStyle/>
          <a:p>
            <a:r>
              <a:rPr lang="fr-FR"/>
              <a:t>titre</a:t>
            </a:r>
          </a:p>
        </p:txBody>
      </p:sp>
      <p:sp>
        <p:nvSpPr>
          <p:cNvPr id="10" name="Espace réservé du texte 12">
            <a:extLst>
              <a:ext uri="{FF2B5EF4-FFF2-40B4-BE49-F238E27FC236}">
                <a16:creationId xmlns:a16="http://schemas.microsoft.com/office/drawing/2014/main" id="{98A97A9A-BBCC-D141-A501-D2E584BE9B77}"/>
              </a:ext>
            </a:extLst>
          </p:cNvPr>
          <p:cNvSpPr>
            <a:spLocks noGrp="1"/>
          </p:cNvSpPr>
          <p:nvPr>
            <p:ph type="body" sz="quarter" idx="52"/>
          </p:nvPr>
        </p:nvSpPr>
        <p:spPr>
          <a:xfrm>
            <a:off x="694766" y="1822414"/>
            <a:ext cx="4699673"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1" name="Espace réservé du texte 3">
            <a:extLst>
              <a:ext uri="{FF2B5EF4-FFF2-40B4-BE49-F238E27FC236}">
                <a16:creationId xmlns:a16="http://schemas.microsoft.com/office/drawing/2014/main" id="{8480692C-1FF8-104A-AB6D-7179BA9A9C38}"/>
              </a:ext>
            </a:extLst>
          </p:cNvPr>
          <p:cNvSpPr>
            <a:spLocks noGrp="1"/>
          </p:cNvSpPr>
          <p:nvPr>
            <p:ph type="body" sz="quarter" idx="31"/>
          </p:nvPr>
        </p:nvSpPr>
        <p:spPr>
          <a:xfrm>
            <a:off x="694765" y="2362380"/>
            <a:ext cx="4699674"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2" name="Espace réservé du texte 3">
            <a:extLst>
              <a:ext uri="{FF2B5EF4-FFF2-40B4-BE49-F238E27FC236}">
                <a16:creationId xmlns:a16="http://schemas.microsoft.com/office/drawing/2014/main" id="{4B03333F-3966-BA4A-9D2A-26CF264DFDA3}"/>
              </a:ext>
            </a:extLst>
          </p:cNvPr>
          <p:cNvSpPr>
            <a:spLocks noGrp="1"/>
          </p:cNvSpPr>
          <p:nvPr>
            <p:ph type="body" sz="quarter" idx="13" hasCustomPrompt="1"/>
          </p:nvPr>
        </p:nvSpPr>
        <p:spPr>
          <a:xfrm>
            <a:off x="352637" y="802531"/>
            <a:ext cx="5383930"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
        <p:nvSpPr>
          <p:cNvPr id="13" name="Espace réservé de la date 14">
            <a:extLst>
              <a:ext uri="{FF2B5EF4-FFF2-40B4-BE49-F238E27FC236}">
                <a16:creationId xmlns:a16="http://schemas.microsoft.com/office/drawing/2014/main" id="{1A1FC6F8-D2C3-1743-98A3-F74E7D01D1C2}"/>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5" name="Espace réservé pour une image  3">
            <a:extLst>
              <a:ext uri="{FF2B5EF4-FFF2-40B4-BE49-F238E27FC236}">
                <a16:creationId xmlns:a16="http://schemas.microsoft.com/office/drawing/2014/main" id="{88ABB2CF-2FC3-3F4F-B82C-760CA1A906CE}"/>
              </a:ext>
            </a:extLst>
          </p:cNvPr>
          <p:cNvSpPr>
            <a:spLocks noGrp="1"/>
          </p:cNvSpPr>
          <p:nvPr>
            <p:ph type="pic" sz="quarter" idx="23"/>
          </p:nvPr>
        </p:nvSpPr>
        <p:spPr>
          <a:xfrm>
            <a:off x="6245932" y="854529"/>
            <a:ext cx="4799452" cy="6049341"/>
          </a:xfrm>
          <a:prstGeom prst="round2SameRect">
            <a:avLst>
              <a:gd name="adj1" fmla="val 8199"/>
              <a:gd name="adj2" fmla="val 0"/>
            </a:avLst>
          </a:prstGeom>
          <a:solidFill>
            <a:schemeClr val="bg1">
              <a:lumMod val="75000"/>
            </a:schemeClr>
          </a:solidFill>
        </p:spPr>
        <p:txBody>
          <a:bodyPr/>
          <a:lstStyle>
            <a:lvl1pPr algn="ctr">
              <a:defRPr sz="2200"/>
            </a:lvl1pPr>
          </a:lstStyle>
          <a:p>
            <a:r>
              <a:rPr lang="fr-FR"/>
              <a:t>Cliquez sur l'icône pour ajouter une image</a:t>
            </a:r>
          </a:p>
        </p:txBody>
      </p:sp>
      <p:sp>
        <p:nvSpPr>
          <p:cNvPr id="14" name="Espace réservé du pied de page 2">
            <a:extLst>
              <a:ext uri="{FF2B5EF4-FFF2-40B4-BE49-F238E27FC236}">
                <a16:creationId xmlns:a16="http://schemas.microsoft.com/office/drawing/2014/main" id="{E3973B8B-7DA2-F640-A22A-173365A1E663}"/>
              </a:ext>
            </a:extLst>
          </p:cNvPr>
          <p:cNvSpPr>
            <a:spLocks noGrp="1"/>
          </p:cNvSpPr>
          <p:nvPr>
            <p:ph type="ftr" sz="quarter" idx="10"/>
          </p:nvPr>
        </p:nvSpPr>
        <p:spPr>
          <a:xfrm>
            <a:off x="229517" y="6502427"/>
            <a:ext cx="4291683" cy="153618"/>
          </a:xfrm>
        </p:spPr>
        <p:txBody>
          <a:bodyPr/>
          <a:lstStyle/>
          <a:p>
            <a:r>
              <a:rPr lang="fr-FR"/>
              <a:t>JEUX OLYMPIQUES ET PARALYMPIQUES DE PARIS 2024 | 7 JUILLET 2024</a:t>
            </a:r>
          </a:p>
        </p:txBody>
      </p:sp>
    </p:spTree>
    <p:extLst>
      <p:ext uri="{BB962C8B-B14F-4D97-AF65-F5344CB8AC3E}">
        <p14:creationId xmlns:p14="http://schemas.microsoft.com/office/powerpoint/2010/main" val="1787437909"/>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Digital_3">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3C89A34-EC37-CF43-ABB8-D1D0080C5F28}"/>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9" name="Titre 1">
            <a:extLst>
              <a:ext uri="{FF2B5EF4-FFF2-40B4-BE49-F238E27FC236}">
                <a16:creationId xmlns:a16="http://schemas.microsoft.com/office/drawing/2014/main" id="{051DB819-D72E-B34C-874F-81E273D9F5C0}"/>
              </a:ext>
            </a:extLst>
          </p:cNvPr>
          <p:cNvSpPr>
            <a:spLocks noGrp="1"/>
          </p:cNvSpPr>
          <p:nvPr>
            <p:ph type="title" hasCustomPrompt="1"/>
          </p:nvPr>
        </p:nvSpPr>
        <p:spPr>
          <a:xfrm>
            <a:off x="352638" y="325067"/>
            <a:ext cx="4867062" cy="477465"/>
          </a:xfrm>
        </p:spPr>
        <p:txBody>
          <a:bodyPr/>
          <a:lstStyle/>
          <a:p>
            <a:r>
              <a:rPr lang="fr-FR"/>
              <a:t>titre</a:t>
            </a:r>
          </a:p>
        </p:txBody>
      </p:sp>
      <p:sp>
        <p:nvSpPr>
          <p:cNvPr id="10" name="Espace réservé du texte 12">
            <a:extLst>
              <a:ext uri="{FF2B5EF4-FFF2-40B4-BE49-F238E27FC236}">
                <a16:creationId xmlns:a16="http://schemas.microsoft.com/office/drawing/2014/main" id="{98A97A9A-BBCC-D141-A501-D2E584BE9B77}"/>
              </a:ext>
            </a:extLst>
          </p:cNvPr>
          <p:cNvSpPr>
            <a:spLocks noGrp="1"/>
          </p:cNvSpPr>
          <p:nvPr>
            <p:ph type="body" sz="quarter" idx="52"/>
          </p:nvPr>
        </p:nvSpPr>
        <p:spPr>
          <a:xfrm>
            <a:off x="694766" y="1822414"/>
            <a:ext cx="4243139"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1" name="Espace réservé du texte 3">
            <a:extLst>
              <a:ext uri="{FF2B5EF4-FFF2-40B4-BE49-F238E27FC236}">
                <a16:creationId xmlns:a16="http://schemas.microsoft.com/office/drawing/2014/main" id="{8480692C-1FF8-104A-AB6D-7179BA9A9C38}"/>
              </a:ext>
            </a:extLst>
          </p:cNvPr>
          <p:cNvSpPr>
            <a:spLocks noGrp="1"/>
          </p:cNvSpPr>
          <p:nvPr>
            <p:ph type="body" sz="quarter" idx="31"/>
          </p:nvPr>
        </p:nvSpPr>
        <p:spPr>
          <a:xfrm>
            <a:off x="694765" y="2362380"/>
            <a:ext cx="4243140"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2" name="Espace réservé du texte 3">
            <a:extLst>
              <a:ext uri="{FF2B5EF4-FFF2-40B4-BE49-F238E27FC236}">
                <a16:creationId xmlns:a16="http://schemas.microsoft.com/office/drawing/2014/main" id="{4B03333F-3966-BA4A-9D2A-26CF264DFDA3}"/>
              </a:ext>
            </a:extLst>
          </p:cNvPr>
          <p:cNvSpPr>
            <a:spLocks noGrp="1"/>
          </p:cNvSpPr>
          <p:nvPr>
            <p:ph type="body" sz="quarter" idx="13" hasCustomPrompt="1"/>
          </p:nvPr>
        </p:nvSpPr>
        <p:spPr>
          <a:xfrm>
            <a:off x="352637" y="802531"/>
            <a:ext cx="4860926"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
        <p:nvSpPr>
          <p:cNvPr id="13" name="Espace réservé de la date 14">
            <a:extLst>
              <a:ext uri="{FF2B5EF4-FFF2-40B4-BE49-F238E27FC236}">
                <a16:creationId xmlns:a16="http://schemas.microsoft.com/office/drawing/2014/main" id="{1A1FC6F8-D2C3-1743-98A3-F74E7D01D1C2}"/>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7" name="Espace réservé pour une image  3">
            <a:extLst>
              <a:ext uri="{FF2B5EF4-FFF2-40B4-BE49-F238E27FC236}">
                <a16:creationId xmlns:a16="http://schemas.microsoft.com/office/drawing/2014/main" id="{DD4FF025-7A63-AC4A-8577-8E3C4447101B}"/>
              </a:ext>
            </a:extLst>
          </p:cNvPr>
          <p:cNvSpPr>
            <a:spLocks noGrp="1"/>
          </p:cNvSpPr>
          <p:nvPr>
            <p:ph type="pic" sz="quarter" idx="23"/>
          </p:nvPr>
        </p:nvSpPr>
        <p:spPr>
          <a:xfrm>
            <a:off x="5823329" y="1061358"/>
            <a:ext cx="6368671" cy="4520293"/>
          </a:xfrm>
          <a:prstGeom prst="rect">
            <a:avLst/>
          </a:prstGeom>
          <a:solidFill>
            <a:schemeClr val="bg1">
              <a:lumMod val="75000"/>
            </a:schemeClr>
          </a:solidFill>
        </p:spPr>
        <p:txBody>
          <a:bodyPr/>
          <a:lstStyle>
            <a:lvl1pPr algn="ctr">
              <a:defRPr sz="2200"/>
            </a:lvl1pPr>
          </a:lstStyle>
          <a:p>
            <a:r>
              <a:rPr lang="fr-FR"/>
              <a:t>Cliquez sur l'icône pour ajouter une image</a:t>
            </a:r>
          </a:p>
        </p:txBody>
      </p:sp>
      <p:sp>
        <p:nvSpPr>
          <p:cNvPr id="14" name="Espace réservé du pied de page 2">
            <a:extLst>
              <a:ext uri="{FF2B5EF4-FFF2-40B4-BE49-F238E27FC236}">
                <a16:creationId xmlns:a16="http://schemas.microsoft.com/office/drawing/2014/main" id="{36248CB0-6CEA-4E40-8523-D267A4E7F00B}"/>
              </a:ext>
            </a:extLst>
          </p:cNvPr>
          <p:cNvSpPr>
            <a:spLocks noGrp="1"/>
          </p:cNvSpPr>
          <p:nvPr>
            <p:ph type="ftr" sz="quarter" idx="10"/>
          </p:nvPr>
        </p:nvSpPr>
        <p:spPr>
          <a:xfrm>
            <a:off x="229517" y="6502427"/>
            <a:ext cx="4291683" cy="153618"/>
          </a:xfrm>
        </p:spPr>
        <p:txBody>
          <a:bodyPr/>
          <a:lstStyle/>
          <a:p>
            <a:r>
              <a:rPr lang="fr-FR"/>
              <a:t>JEUX OLYMPIQUES ET PARALYMPIQUES DE PARIS 2024 | 7 JUILLET 2024</a:t>
            </a:r>
          </a:p>
        </p:txBody>
      </p:sp>
    </p:spTree>
    <p:extLst>
      <p:ext uri="{BB962C8B-B14F-4D97-AF65-F5344CB8AC3E}">
        <p14:creationId xmlns:p14="http://schemas.microsoft.com/office/powerpoint/2010/main" val="1294599220"/>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Digital_4">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3C89A34-EC37-CF43-ABB8-D1D0080C5F28}"/>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9" name="Titre 1">
            <a:extLst>
              <a:ext uri="{FF2B5EF4-FFF2-40B4-BE49-F238E27FC236}">
                <a16:creationId xmlns:a16="http://schemas.microsoft.com/office/drawing/2014/main" id="{051DB819-D72E-B34C-874F-81E273D9F5C0}"/>
              </a:ext>
            </a:extLst>
          </p:cNvPr>
          <p:cNvSpPr>
            <a:spLocks noGrp="1"/>
          </p:cNvSpPr>
          <p:nvPr>
            <p:ph type="title" hasCustomPrompt="1"/>
          </p:nvPr>
        </p:nvSpPr>
        <p:spPr>
          <a:xfrm>
            <a:off x="352638" y="325067"/>
            <a:ext cx="5390726" cy="477465"/>
          </a:xfrm>
        </p:spPr>
        <p:txBody>
          <a:bodyPr/>
          <a:lstStyle/>
          <a:p>
            <a:r>
              <a:rPr lang="fr-FR"/>
              <a:t>titre</a:t>
            </a:r>
          </a:p>
        </p:txBody>
      </p:sp>
      <p:sp>
        <p:nvSpPr>
          <p:cNvPr id="10" name="Espace réservé du texte 12">
            <a:extLst>
              <a:ext uri="{FF2B5EF4-FFF2-40B4-BE49-F238E27FC236}">
                <a16:creationId xmlns:a16="http://schemas.microsoft.com/office/drawing/2014/main" id="{98A97A9A-BBCC-D141-A501-D2E584BE9B77}"/>
              </a:ext>
            </a:extLst>
          </p:cNvPr>
          <p:cNvSpPr>
            <a:spLocks noGrp="1"/>
          </p:cNvSpPr>
          <p:nvPr>
            <p:ph type="body" sz="quarter" idx="52"/>
          </p:nvPr>
        </p:nvSpPr>
        <p:spPr>
          <a:xfrm>
            <a:off x="694767" y="1822414"/>
            <a:ext cx="2805680"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1" name="Espace réservé du texte 3">
            <a:extLst>
              <a:ext uri="{FF2B5EF4-FFF2-40B4-BE49-F238E27FC236}">
                <a16:creationId xmlns:a16="http://schemas.microsoft.com/office/drawing/2014/main" id="{8480692C-1FF8-104A-AB6D-7179BA9A9C38}"/>
              </a:ext>
            </a:extLst>
          </p:cNvPr>
          <p:cNvSpPr>
            <a:spLocks noGrp="1"/>
          </p:cNvSpPr>
          <p:nvPr>
            <p:ph type="body" sz="quarter" idx="31"/>
          </p:nvPr>
        </p:nvSpPr>
        <p:spPr>
          <a:xfrm>
            <a:off x="694765" y="2362380"/>
            <a:ext cx="2805681"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2" name="Espace réservé du texte 3">
            <a:extLst>
              <a:ext uri="{FF2B5EF4-FFF2-40B4-BE49-F238E27FC236}">
                <a16:creationId xmlns:a16="http://schemas.microsoft.com/office/drawing/2014/main" id="{4B03333F-3966-BA4A-9D2A-26CF264DFDA3}"/>
              </a:ext>
            </a:extLst>
          </p:cNvPr>
          <p:cNvSpPr>
            <a:spLocks noGrp="1"/>
          </p:cNvSpPr>
          <p:nvPr>
            <p:ph type="body" sz="quarter" idx="13" hasCustomPrompt="1"/>
          </p:nvPr>
        </p:nvSpPr>
        <p:spPr>
          <a:xfrm>
            <a:off x="352637" y="802531"/>
            <a:ext cx="5383930"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
        <p:nvSpPr>
          <p:cNvPr id="13" name="Espace réservé de la date 14">
            <a:extLst>
              <a:ext uri="{FF2B5EF4-FFF2-40B4-BE49-F238E27FC236}">
                <a16:creationId xmlns:a16="http://schemas.microsoft.com/office/drawing/2014/main" id="{1A1FC6F8-D2C3-1743-98A3-F74E7D01D1C2}"/>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22" name="Espace réservé pour une image  3">
            <a:extLst>
              <a:ext uri="{FF2B5EF4-FFF2-40B4-BE49-F238E27FC236}">
                <a16:creationId xmlns:a16="http://schemas.microsoft.com/office/drawing/2014/main" id="{E765560D-8392-7A41-A01D-2AAC48CEF552}"/>
              </a:ext>
            </a:extLst>
          </p:cNvPr>
          <p:cNvSpPr>
            <a:spLocks noGrp="1"/>
          </p:cNvSpPr>
          <p:nvPr>
            <p:ph type="pic" sz="quarter" idx="23"/>
          </p:nvPr>
        </p:nvSpPr>
        <p:spPr>
          <a:xfrm>
            <a:off x="5577670" y="2293309"/>
            <a:ext cx="4258704" cy="2404106"/>
          </a:xfrm>
          <a:prstGeom prst="rect">
            <a:avLst/>
          </a:prstGeom>
          <a:solidFill>
            <a:schemeClr val="bg1">
              <a:lumMod val="75000"/>
            </a:schemeClr>
          </a:solidFill>
        </p:spPr>
        <p:txBody>
          <a:bodyPr/>
          <a:lstStyle>
            <a:lvl1pPr algn="ctr">
              <a:defRPr sz="2200"/>
            </a:lvl1pPr>
          </a:lstStyle>
          <a:p>
            <a:r>
              <a:rPr lang="fr-FR"/>
              <a:t>Cliquez sur l'icône pour ajouter une image</a:t>
            </a:r>
          </a:p>
        </p:txBody>
      </p:sp>
      <p:sp>
        <p:nvSpPr>
          <p:cNvPr id="23" name="Espace réservé pour une image  3">
            <a:extLst>
              <a:ext uri="{FF2B5EF4-FFF2-40B4-BE49-F238E27FC236}">
                <a16:creationId xmlns:a16="http://schemas.microsoft.com/office/drawing/2014/main" id="{21A16565-0008-934E-A2B7-FE17B98F4411}"/>
              </a:ext>
            </a:extLst>
          </p:cNvPr>
          <p:cNvSpPr>
            <a:spLocks noGrp="1"/>
          </p:cNvSpPr>
          <p:nvPr>
            <p:ph type="pic" sz="quarter" idx="53"/>
          </p:nvPr>
        </p:nvSpPr>
        <p:spPr>
          <a:xfrm>
            <a:off x="3924559" y="2773792"/>
            <a:ext cx="1818805" cy="2390412"/>
          </a:xfrm>
          <a:prstGeom prst="rect">
            <a:avLst/>
          </a:prstGeom>
          <a:solidFill>
            <a:schemeClr val="bg1">
              <a:lumMod val="75000"/>
            </a:schemeClr>
          </a:solidFill>
        </p:spPr>
        <p:txBody>
          <a:bodyPr/>
          <a:lstStyle>
            <a:lvl1pPr algn="ctr">
              <a:defRPr sz="2200"/>
            </a:lvl1pPr>
          </a:lstStyle>
          <a:p>
            <a:r>
              <a:rPr lang="fr-FR"/>
              <a:t>Cliquez sur l'icône pour ajouter une image</a:t>
            </a:r>
          </a:p>
        </p:txBody>
      </p:sp>
      <p:sp>
        <p:nvSpPr>
          <p:cNvPr id="24" name="Espace réservé pour une image  3">
            <a:extLst>
              <a:ext uri="{FF2B5EF4-FFF2-40B4-BE49-F238E27FC236}">
                <a16:creationId xmlns:a16="http://schemas.microsoft.com/office/drawing/2014/main" id="{E6B5FAC2-FBA6-D34C-812F-18BEFDB4D4ED}"/>
              </a:ext>
            </a:extLst>
          </p:cNvPr>
          <p:cNvSpPr>
            <a:spLocks noGrp="1"/>
          </p:cNvSpPr>
          <p:nvPr>
            <p:ph type="pic" sz="quarter" idx="54"/>
          </p:nvPr>
        </p:nvSpPr>
        <p:spPr>
          <a:xfrm>
            <a:off x="10260487" y="2861440"/>
            <a:ext cx="1190231" cy="2468571"/>
          </a:xfrm>
          <a:prstGeom prst="roundRect">
            <a:avLst>
              <a:gd name="adj" fmla="val 6805"/>
            </a:avLst>
          </a:prstGeom>
          <a:solidFill>
            <a:schemeClr val="bg1">
              <a:lumMod val="75000"/>
            </a:schemeClr>
          </a:solidFill>
        </p:spPr>
        <p:txBody>
          <a:bodyPr/>
          <a:lstStyle>
            <a:lvl1pPr algn="ctr">
              <a:defRPr sz="2200"/>
            </a:lvl1pPr>
          </a:lstStyle>
          <a:p>
            <a:r>
              <a:rPr lang="fr-FR"/>
              <a:t>Cliquez sur l'icône pour ajouter une image</a:t>
            </a:r>
          </a:p>
        </p:txBody>
      </p:sp>
      <p:sp>
        <p:nvSpPr>
          <p:cNvPr id="14" name="Espace réservé du pied de page 2">
            <a:extLst>
              <a:ext uri="{FF2B5EF4-FFF2-40B4-BE49-F238E27FC236}">
                <a16:creationId xmlns:a16="http://schemas.microsoft.com/office/drawing/2014/main" id="{889DBEE6-E9F1-8240-8C84-EE985EAADC9F}"/>
              </a:ext>
            </a:extLst>
          </p:cNvPr>
          <p:cNvSpPr>
            <a:spLocks noGrp="1"/>
          </p:cNvSpPr>
          <p:nvPr>
            <p:ph type="ftr" sz="quarter" idx="10"/>
          </p:nvPr>
        </p:nvSpPr>
        <p:spPr>
          <a:xfrm>
            <a:off x="229517" y="6502427"/>
            <a:ext cx="4291683" cy="153618"/>
          </a:xfrm>
        </p:spPr>
        <p:txBody>
          <a:bodyPr/>
          <a:lstStyle/>
          <a:p>
            <a:r>
              <a:rPr lang="fr-FR"/>
              <a:t>JEUX OLYMPIQUES ET PARALYMPIQUES DE PARIS 2024 | 7 JUILLET 2024</a:t>
            </a:r>
          </a:p>
        </p:txBody>
      </p:sp>
    </p:spTree>
    <p:extLst>
      <p:ext uri="{BB962C8B-B14F-4D97-AF65-F5344CB8AC3E}">
        <p14:creationId xmlns:p14="http://schemas.microsoft.com/office/powerpoint/2010/main" val="40484852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7" name="Rectangle 6"/>
          <p:cNvSpPr/>
          <p:nvPr userDrawn="1"/>
        </p:nvSpPr>
        <p:spPr>
          <a:xfrm>
            <a:off x="0" y="0"/>
            <a:ext cx="12192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Ellipse 7"/>
          <p:cNvSpPr/>
          <p:nvPr userDrawn="1"/>
        </p:nvSpPr>
        <p:spPr>
          <a:xfrm>
            <a:off x="255380" y="126000"/>
            <a:ext cx="828000" cy="82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a:solidFill>
                <a:srgbClr val="00A6D9"/>
              </a:solidFill>
              <a:latin typeface="Arial" panose="020B0604020202020204" pitchFamily="34" charset="0"/>
              <a:cs typeface="Arial" panose="020B0604020202020204" pitchFamily="34" charset="0"/>
            </a:endParaRPr>
          </a:p>
        </p:txBody>
      </p:sp>
      <p:sp>
        <p:nvSpPr>
          <p:cNvPr id="12" name="Numéro de diapositive"/>
          <p:cNvSpPr txBox="1">
            <a:spLocks/>
          </p:cNvSpPr>
          <p:nvPr userDrawn="1"/>
        </p:nvSpPr>
        <p:spPr>
          <a:xfrm>
            <a:off x="11610369" y="6321309"/>
            <a:ext cx="397829" cy="338518"/>
          </a:xfrm>
          <a:prstGeom prst="rect">
            <a:avLst/>
          </a:prstGeom>
          <a:noFill/>
          <a:ln w="12700">
            <a:miter lim="400000"/>
          </a:ln>
        </p:spPr>
        <p:txBody>
          <a:bodyPr wrap="none" lIns="91422" tIns="91422" rIns="91422" bIns="91422" anchor="ctr">
            <a:spAutoFit/>
          </a:bodyPr>
          <a:lstStyle>
            <a:lvl1pPr algn="r">
              <a:lnSpc>
                <a:spcPct val="100000"/>
              </a:lnSpc>
              <a:defRPr sz="1000">
                <a:solidFill>
                  <a:schemeClr val="tx1">
                    <a:lumMod val="50000"/>
                    <a:lumOff val="50000"/>
                  </a:schemeClr>
                </a:solidFill>
                <a:latin typeface="+mn-lt"/>
                <a:ea typeface="+mn-ea"/>
                <a:cs typeface="+mn-cs"/>
                <a:sym typeface="Arial"/>
              </a:defRPr>
            </a:lvl1pPr>
          </a:lstStyle>
          <a:p>
            <a:pPr>
              <a:defRPr/>
            </a:pPr>
            <a:fld id="{86CB4B4D-7CA3-9044-876B-883B54F8677D}" type="slidenum">
              <a:rPr lang="fr-FR" smtClean="0">
                <a:solidFill>
                  <a:srgbClr val="000000">
                    <a:lumMod val="65000"/>
                    <a:lumOff val="35000"/>
                  </a:srgbClr>
                </a:solidFill>
              </a:rPr>
              <a:pPr>
                <a:defRPr/>
              </a:pPr>
              <a:t>‹N°›</a:t>
            </a:fld>
            <a:endParaRPr lang="fr-FR">
              <a:solidFill>
                <a:srgbClr val="000000">
                  <a:lumMod val="65000"/>
                  <a:lumOff val="35000"/>
                </a:srgbClr>
              </a:solidFill>
            </a:endParaRPr>
          </a:p>
        </p:txBody>
      </p:sp>
      <p:pic>
        <p:nvPicPr>
          <p:cNvPr id="13" name="Image 12">
            <a:extLst>
              <a:ext uri="{FF2B5EF4-FFF2-40B4-BE49-F238E27FC236}">
                <a16:creationId xmlns:a16="http://schemas.microsoft.com/office/drawing/2014/main" id="{AEFCFD5D-85B0-5B4B-931F-EA986B1953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39" y="6142387"/>
            <a:ext cx="696363" cy="696363"/>
          </a:xfrm>
          <a:prstGeom prst="rect">
            <a:avLst/>
          </a:prstGeom>
          <a:noFill/>
          <a:ln>
            <a:noFill/>
          </a:ln>
        </p:spPr>
      </p:pic>
      <p:cxnSp>
        <p:nvCxnSpPr>
          <p:cNvPr id="14" name="Connecteur droit 13"/>
          <p:cNvCxnSpPr/>
          <p:nvPr userDrawn="1"/>
        </p:nvCxnSpPr>
        <p:spPr>
          <a:xfrm>
            <a:off x="1338760" y="270000"/>
            <a:ext cx="0" cy="54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re 18"/>
          <p:cNvSpPr>
            <a:spLocks noGrp="1"/>
          </p:cNvSpPr>
          <p:nvPr>
            <p:ph type="title"/>
          </p:nvPr>
        </p:nvSpPr>
        <p:spPr/>
        <p:txBody>
          <a:bodyPr/>
          <a:lstStyle/>
          <a:p>
            <a:r>
              <a:rPr lang="fr-FR"/>
              <a:t>Modifiez le style du titre</a:t>
            </a:r>
          </a:p>
        </p:txBody>
      </p:sp>
      <p:sp>
        <p:nvSpPr>
          <p:cNvPr id="21" name="Espace réservé du contenu 20"/>
          <p:cNvSpPr>
            <a:spLocks noGrp="1"/>
          </p:cNvSpPr>
          <p:nvPr>
            <p:ph sz="quarter" idx="10"/>
          </p:nvPr>
        </p:nvSpPr>
        <p:spPr>
          <a:xfrm>
            <a:off x="696000" y="1465612"/>
            <a:ext cx="10800000" cy="46767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287941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Merci">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F6B38E5A-59CA-704E-9FEF-03795808A848}"/>
              </a:ext>
            </a:extLst>
          </p:cNvPr>
          <p:cNvSpPr>
            <a:spLocks noGrp="1"/>
          </p:cNvSpPr>
          <p:nvPr>
            <p:ph type="pic" sz="quarter" idx="13"/>
          </p:nvPr>
        </p:nvSpPr>
        <p:spPr>
          <a:xfrm>
            <a:off x="0" y="0"/>
            <a:ext cx="12192000" cy="6858000"/>
          </a:xfrm>
          <a:prstGeom prst="rect">
            <a:avLst/>
          </a:prstGeom>
          <a:solidFill>
            <a:schemeClr val="bg1">
              <a:lumMod val="50000"/>
            </a:schemeClr>
          </a:solidFill>
        </p:spPr>
        <p:txBody>
          <a:bodyPr anchor="ctr">
            <a:noAutofit/>
          </a:bodyPr>
          <a:lstStyle>
            <a:lvl1pPr algn="ctr">
              <a:defRPr sz="500"/>
            </a:lvl1pPr>
          </a:lstStyle>
          <a:p>
            <a:r>
              <a:rPr lang="fr-FR"/>
              <a:t>Cliquez sur l'icône pour ajouter une image</a:t>
            </a:r>
          </a:p>
        </p:txBody>
      </p:sp>
      <p:sp>
        <p:nvSpPr>
          <p:cNvPr id="8" name="Espace réservé du texte 8">
            <a:extLst>
              <a:ext uri="{FF2B5EF4-FFF2-40B4-BE49-F238E27FC236}">
                <a16:creationId xmlns:a16="http://schemas.microsoft.com/office/drawing/2014/main" id="{6D076B31-526E-F74B-87AD-8DB477070B2B}"/>
              </a:ext>
            </a:extLst>
          </p:cNvPr>
          <p:cNvSpPr>
            <a:spLocks noGrp="1"/>
          </p:cNvSpPr>
          <p:nvPr>
            <p:ph type="body" sz="quarter" idx="16" hasCustomPrompt="1"/>
          </p:nvPr>
        </p:nvSpPr>
        <p:spPr>
          <a:xfrm rot="16200000">
            <a:off x="10693121" y="5244342"/>
            <a:ext cx="2799071" cy="198688"/>
          </a:xfrm>
          <a:prstGeom prst="rect">
            <a:avLst/>
          </a:prstGeom>
        </p:spPr>
        <p:txBody>
          <a:bodyPr anchor="ctr"/>
          <a:lstStyle>
            <a:lvl1pPr algn="l">
              <a:defRPr lang="fr-FR" sz="800" b="0" i="0" kern="1200" dirty="0">
                <a:solidFill>
                  <a:schemeClr val="bg1">
                    <a:lumMod val="75000"/>
                  </a:schemeClr>
                </a:solidFill>
                <a:effectLst/>
                <a:latin typeface="Source Sans Pro Light" panose="020B0403030403020204" pitchFamily="34" charset="77"/>
                <a:ea typeface="+mn-ea"/>
                <a:cs typeface="+mn-cs"/>
              </a:defRPr>
            </a:lvl1pPr>
          </a:lstStyle>
          <a:p>
            <a:pPr lvl="0"/>
            <a:r>
              <a:rPr lang="fr-FR"/>
              <a:t>© Crédits photos</a:t>
            </a:r>
          </a:p>
        </p:txBody>
      </p:sp>
      <p:sp>
        <p:nvSpPr>
          <p:cNvPr id="9" name="Titre 1">
            <a:extLst>
              <a:ext uri="{FF2B5EF4-FFF2-40B4-BE49-F238E27FC236}">
                <a16:creationId xmlns:a16="http://schemas.microsoft.com/office/drawing/2014/main" id="{E42F1D31-16E2-5840-B903-E08C6ADD2A76}"/>
              </a:ext>
            </a:extLst>
          </p:cNvPr>
          <p:cNvSpPr>
            <a:spLocks noGrp="1"/>
          </p:cNvSpPr>
          <p:nvPr>
            <p:ph type="title" hasCustomPrompt="1"/>
          </p:nvPr>
        </p:nvSpPr>
        <p:spPr>
          <a:xfrm>
            <a:off x="676320" y="723900"/>
            <a:ext cx="5220339" cy="2056800"/>
          </a:xfrm>
          <a:prstGeom prst="rect">
            <a:avLst/>
          </a:prstGeom>
        </p:spPr>
        <p:txBody>
          <a:bodyPr anchor="b"/>
          <a:lstStyle>
            <a:lvl1pPr>
              <a:lnSpc>
                <a:spcPct val="80000"/>
              </a:lnSpc>
              <a:defRPr sz="8000">
                <a:solidFill>
                  <a:schemeClr val="bg1"/>
                </a:solidFill>
              </a:defRPr>
            </a:lvl1pPr>
          </a:lstStyle>
          <a:p>
            <a:r>
              <a:rPr lang="fr-FR"/>
              <a:t>Merci</a:t>
            </a:r>
          </a:p>
        </p:txBody>
      </p:sp>
      <p:sp>
        <p:nvSpPr>
          <p:cNvPr id="10" name="Espace réservé du texte 8">
            <a:extLst>
              <a:ext uri="{FF2B5EF4-FFF2-40B4-BE49-F238E27FC236}">
                <a16:creationId xmlns:a16="http://schemas.microsoft.com/office/drawing/2014/main" id="{BA4F6BF5-27D6-E844-8846-7AA866EE309A}"/>
              </a:ext>
            </a:extLst>
          </p:cNvPr>
          <p:cNvSpPr>
            <a:spLocks noGrp="1"/>
          </p:cNvSpPr>
          <p:nvPr>
            <p:ph type="body" sz="quarter" idx="14" hasCustomPrompt="1"/>
          </p:nvPr>
        </p:nvSpPr>
        <p:spPr>
          <a:xfrm>
            <a:off x="676319" y="2933701"/>
            <a:ext cx="5220340" cy="276999"/>
          </a:xfrm>
          <a:prstGeom prst="rect">
            <a:avLst/>
          </a:prstGeom>
        </p:spPr>
        <p:txBody>
          <a:bodyPr anchor="t"/>
          <a:lstStyle>
            <a:lvl1pPr>
              <a:defRPr sz="1800" b="0" i="0" cap="all" baseline="0">
                <a:solidFill>
                  <a:schemeClr val="bg1"/>
                </a:solidFill>
                <a:latin typeface="Paris2024" panose="02010503030201020103" pitchFamily="2" charset="0"/>
              </a:defRPr>
            </a:lvl1pPr>
          </a:lstStyle>
          <a:p>
            <a:pPr lvl="0"/>
            <a:r>
              <a:rPr lang="fr-FR"/>
              <a:t>SOUS-TITRE OU DATE</a:t>
            </a:r>
          </a:p>
        </p:txBody>
      </p:sp>
      <p:sp>
        <p:nvSpPr>
          <p:cNvPr id="7" name="Espace réservé du texte 8">
            <a:extLst>
              <a:ext uri="{FF2B5EF4-FFF2-40B4-BE49-F238E27FC236}">
                <a16:creationId xmlns:a16="http://schemas.microsoft.com/office/drawing/2014/main" id="{AAF854CC-D7E2-E346-B1E4-4CD47ED90404}"/>
              </a:ext>
            </a:extLst>
          </p:cNvPr>
          <p:cNvSpPr>
            <a:spLocks noGrp="1"/>
          </p:cNvSpPr>
          <p:nvPr>
            <p:ph type="body" sz="quarter" idx="15" hasCustomPrompt="1"/>
          </p:nvPr>
        </p:nvSpPr>
        <p:spPr>
          <a:xfrm>
            <a:off x="657314" y="6357875"/>
            <a:ext cx="5239345" cy="276999"/>
          </a:xfrm>
          <a:prstGeom prst="rect">
            <a:avLst/>
          </a:prstGeom>
        </p:spPr>
        <p:txBody>
          <a:bodyPr anchor="t"/>
          <a:lstStyle>
            <a:lvl1pPr marL="10236">
              <a:spcBef>
                <a:spcPts val="81"/>
              </a:spcBef>
              <a:defRPr sz="1000" b="0" i="0">
                <a:solidFill>
                  <a:schemeClr val="bg1"/>
                </a:solidFill>
                <a:latin typeface="Paris2024" panose="02010503030201020103" pitchFamily="2" charset="0"/>
              </a:defRPr>
            </a:lvl1pPr>
          </a:lstStyle>
          <a:p>
            <a:pPr marL="20472">
              <a:spcBef>
                <a:spcPts val="161"/>
              </a:spcBef>
            </a:pPr>
            <a:r>
              <a:rPr lang="fr-FR" sz="1000" spc="37">
                <a:solidFill>
                  <a:schemeClr val="bg1"/>
                </a:solidFill>
                <a:latin typeface="Paris2024"/>
                <a:cs typeface="Paris2024"/>
                <a:hlinkClick r:id="rId2">
                  <a:extLst>
                    <a:ext uri="{A12FA001-AC4F-418D-AE19-62706E023703}">
                      <ahyp:hlinkClr xmlns:ahyp="http://schemas.microsoft.com/office/drawing/2018/hyperlinkcolor" val="tx"/>
                    </a:ext>
                  </a:extLst>
                </a:hlinkClick>
              </a:rPr>
              <a:t>www.paris2024.org</a:t>
            </a:r>
            <a:endParaRPr lang="fr-FR" sz="1000">
              <a:solidFill>
                <a:schemeClr val="bg1"/>
              </a:solidFill>
              <a:latin typeface="Paris2024"/>
              <a:cs typeface="Paris2024"/>
            </a:endParaRPr>
          </a:p>
        </p:txBody>
      </p:sp>
    </p:spTree>
    <p:extLst>
      <p:ext uri="{BB962C8B-B14F-4D97-AF65-F5344CB8AC3E}">
        <p14:creationId xmlns:p14="http://schemas.microsoft.com/office/powerpoint/2010/main" val="2840561491"/>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Couverture_2">
    <p:bg>
      <p:bgPr>
        <a:solidFill>
          <a:schemeClr val="accent4"/>
        </a:solidFill>
        <a:effectLst/>
      </p:bgPr>
    </p:bg>
    <p:spTree>
      <p:nvGrpSpPr>
        <p:cNvPr id="1" name=""/>
        <p:cNvGrpSpPr/>
        <p:nvPr/>
      </p:nvGrpSpPr>
      <p:grpSpPr>
        <a:xfrm>
          <a:off x="0" y="0"/>
          <a:ext cx="0" cy="0"/>
          <a:chOff x="0" y="0"/>
          <a:chExt cx="0" cy="0"/>
        </a:xfrm>
      </p:grpSpPr>
      <p:pic>
        <p:nvPicPr>
          <p:cNvPr id="7" name="Espace réservé pour une image  13">
            <a:extLst>
              <a:ext uri="{FF2B5EF4-FFF2-40B4-BE49-F238E27FC236}">
                <a16:creationId xmlns:a16="http://schemas.microsoft.com/office/drawing/2014/main" id="{6CD6B5FE-81A5-294F-9522-D370601FCE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000" y="0"/>
            <a:ext cx="12224000" cy="6876000"/>
          </a:xfrm>
          <a:prstGeom prst="rect">
            <a:avLst/>
          </a:prstGeom>
          <a:noFill/>
        </p:spPr>
      </p:pic>
      <p:sp>
        <p:nvSpPr>
          <p:cNvPr id="9" name="Espace réservé pour une image  6">
            <a:extLst>
              <a:ext uri="{FF2B5EF4-FFF2-40B4-BE49-F238E27FC236}">
                <a16:creationId xmlns:a16="http://schemas.microsoft.com/office/drawing/2014/main" id="{6F382151-B01C-DC48-9E34-37B4D2328E27}"/>
              </a:ext>
            </a:extLst>
          </p:cNvPr>
          <p:cNvSpPr>
            <a:spLocks noGrp="1" noChangeAspect="1"/>
          </p:cNvSpPr>
          <p:nvPr>
            <p:ph type="pic" sz="quarter" idx="13"/>
          </p:nvPr>
        </p:nvSpPr>
        <p:spPr>
          <a:xfrm>
            <a:off x="3746860" y="302806"/>
            <a:ext cx="4696506" cy="604828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6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10" name="Espace réservé du texte 8">
            <a:extLst>
              <a:ext uri="{FF2B5EF4-FFF2-40B4-BE49-F238E27FC236}">
                <a16:creationId xmlns:a16="http://schemas.microsoft.com/office/drawing/2014/main" id="{3C1BB0B9-2720-2F4A-AC65-7EC96C62DA96}"/>
              </a:ext>
            </a:extLst>
          </p:cNvPr>
          <p:cNvSpPr>
            <a:spLocks noGrp="1"/>
          </p:cNvSpPr>
          <p:nvPr>
            <p:ph type="body" sz="quarter" idx="17" hasCustomPrompt="1"/>
          </p:nvPr>
        </p:nvSpPr>
        <p:spPr>
          <a:xfrm>
            <a:off x="3851364" y="6069114"/>
            <a:ext cx="2799071" cy="276999"/>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pic>
        <p:nvPicPr>
          <p:cNvPr id="16" name="Image 15">
            <a:extLst>
              <a:ext uri="{FF2B5EF4-FFF2-40B4-BE49-F238E27FC236}">
                <a16:creationId xmlns:a16="http://schemas.microsoft.com/office/drawing/2014/main" id="{0129AC35-89A0-3D4C-81BF-39936D4E21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0179" y="5257032"/>
            <a:ext cx="2561981" cy="1350000"/>
          </a:xfrm>
          <a:prstGeom prst="rect">
            <a:avLst/>
          </a:prstGeom>
        </p:spPr>
      </p:pic>
      <p:sp>
        <p:nvSpPr>
          <p:cNvPr id="12" name="Espace réservé du texte 8">
            <a:extLst>
              <a:ext uri="{FF2B5EF4-FFF2-40B4-BE49-F238E27FC236}">
                <a16:creationId xmlns:a16="http://schemas.microsoft.com/office/drawing/2014/main" id="{272BBBFF-AEB9-774C-A722-97042567A696}"/>
              </a:ext>
            </a:extLst>
          </p:cNvPr>
          <p:cNvSpPr>
            <a:spLocks noGrp="1"/>
          </p:cNvSpPr>
          <p:nvPr>
            <p:ph type="body" sz="quarter" idx="15" hasCustomPrompt="1"/>
          </p:nvPr>
        </p:nvSpPr>
        <p:spPr>
          <a:xfrm>
            <a:off x="657314" y="6357875"/>
            <a:ext cx="5239345" cy="276999"/>
          </a:xfrm>
          <a:prstGeom prst="rect">
            <a:avLst/>
          </a:prstGeom>
        </p:spPr>
        <p:txBody>
          <a:bodyPr anchor="t"/>
          <a:lstStyle>
            <a:lvl1pPr marL="10236">
              <a:spcBef>
                <a:spcPts val="81"/>
              </a:spcBef>
              <a:defRPr sz="1000" b="0" i="0">
                <a:solidFill>
                  <a:schemeClr val="bg1"/>
                </a:solidFill>
                <a:latin typeface="Paris2024" panose="02010503030201020103" pitchFamily="2" charset="0"/>
              </a:defRPr>
            </a:lvl1pPr>
          </a:lstStyle>
          <a:p>
            <a:pPr marL="20472">
              <a:spcBef>
                <a:spcPts val="161"/>
              </a:spcBef>
            </a:pPr>
            <a:r>
              <a:rPr lang="fr-FR" sz="1000" spc="37">
                <a:solidFill>
                  <a:schemeClr val="bg1"/>
                </a:solidFill>
                <a:latin typeface="Paris2024"/>
                <a:cs typeface="Paris2024"/>
                <a:hlinkClick r:id="rId4">
                  <a:extLst>
                    <a:ext uri="{A12FA001-AC4F-418D-AE19-62706E023703}">
                      <ahyp:hlinkClr xmlns:ahyp="http://schemas.microsoft.com/office/drawing/2018/hyperlinkcolor" val="tx"/>
                    </a:ext>
                  </a:extLst>
                </a:hlinkClick>
              </a:rPr>
              <a:t>www.paris2024.org</a:t>
            </a:r>
            <a:endParaRPr lang="fr-FR" sz="1000">
              <a:solidFill>
                <a:schemeClr val="bg1"/>
              </a:solidFill>
              <a:latin typeface="Paris2024"/>
              <a:cs typeface="Paris2024"/>
            </a:endParaRPr>
          </a:p>
        </p:txBody>
      </p:sp>
      <p:sp>
        <p:nvSpPr>
          <p:cNvPr id="15" name="Titre 1">
            <a:extLst>
              <a:ext uri="{FF2B5EF4-FFF2-40B4-BE49-F238E27FC236}">
                <a16:creationId xmlns:a16="http://schemas.microsoft.com/office/drawing/2014/main" id="{1DAEE03B-1358-B042-82BD-9F2F611C177E}"/>
              </a:ext>
            </a:extLst>
          </p:cNvPr>
          <p:cNvSpPr>
            <a:spLocks noGrp="1"/>
          </p:cNvSpPr>
          <p:nvPr>
            <p:ph type="title" hasCustomPrompt="1"/>
          </p:nvPr>
        </p:nvSpPr>
        <p:spPr>
          <a:xfrm>
            <a:off x="676320" y="723900"/>
            <a:ext cx="5220339" cy="2056800"/>
          </a:xfrm>
          <a:prstGeom prst="rect">
            <a:avLst/>
          </a:prstGeom>
        </p:spPr>
        <p:txBody>
          <a:bodyPr anchor="b"/>
          <a:lstStyle>
            <a:lvl1pPr>
              <a:lnSpc>
                <a:spcPct val="80000"/>
              </a:lnSpc>
              <a:defRPr sz="8000">
                <a:solidFill>
                  <a:schemeClr val="bg1"/>
                </a:solidFill>
              </a:defRPr>
            </a:lvl1pPr>
          </a:lstStyle>
          <a:p>
            <a:r>
              <a:rPr lang="fr-FR"/>
              <a:t>Merci</a:t>
            </a:r>
          </a:p>
        </p:txBody>
      </p:sp>
      <p:sp>
        <p:nvSpPr>
          <p:cNvPr id="18" name="Espace réservé du texte 8">
            <a:extLst>
              <a:ext uri="{FF2B5EF4-FFF2-40B4-BE49-F238E27FC236}">
                <a16:creationId xmlns:a16="http://schemas.microsoft.com/office/drawing/2014/main" id="{6EB544EA-9824-F442-B59B-2CE55597AF48}"/>
              </a:ext>
            </a:extLst>
          </p:cNvPr>
          <p:cNvSpPr>
            <a:spLocks noGrp="1"/>
          </p:cNvSpPr>
          <p:nvPr>
            <p:ph type="body" sz="quarter" idx="14" hasCustomPrompt="1"/>
          </p:nvPr>
        </p:nvSpPr>
        <p:spPr>
          <a:xfrm>
            <a:off x="676319" y="2933701"/>
            <a:ext cx="5220340" cy="276999"/>
          </a:xfrm>
          <a:prstGeom prst="rect">
            <a:avLst/>
          </a:prstGeom>
        </p:spPr>
        <p:txBody>
          <a:bodyPr anchor="t"/>
          <a:lstStyle>
            <a:lvl1pPr>
              <a:defRPr sz="1800" b="0" i="0" cap="all" baseline="0">
                <a:solidFill>
                  <a:schemeClr val="bg1"/>
                </a:solidFill>
                <a:latin typeface="Paris2024" panose="02010503030201020103" pitchFamily="2" charset="0"/>
              </a:defRPr>
            </a:lvl1pPr>
          </a:lstStyle>
          <a:p>
            <a:pPr lvl="0"/>
            <a:r>
              <a:rPr lang="fr-FR"/>
              <a:t>SOUS-TITRE OU DATE</a:t>
            </a:r>
          </a:p>
        </p:txBody>
      </p:sp>
    </p:spTree>
    <p:extLst>
      <p:ext uri="{BB962C8B-B14F-4D97-AF65-F5344CB8AC3E}">
        <p14:creationId xmlns:p14="http://schemas.microsoft.com/office/powerpoint/2010/main" val="2001860912"/>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Fin animé">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873EF64-1DAF-7049-97A8-B849756D53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3165" y="1496291"/>
            <a:ext cx="3865670" cy="3865418"/>
          </a:xfrm>
          <a:prstGeom prst="rect">
            <a:avLst/>
          </a:prstGeom>
        </p:spPr>
      </p:pic>
    </p:spTree>
    <p:extLst>
      <p:ext uri="{BB962C8B-B14F-4D97-AF65-F5344CB8AC3E}">
        <p14:creationId xmlns:p14="http://schemas.microsoft.com/office/powerpoint/2010/main" val="403230502"/>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Fin fixe">
    <p:spTree>
      <p:nvGrpSpPr>
        <p:cNvPr id="1" name=""/>
        <p:cNvGrpSpPr/>
        <p:nvPr/>
      </p:nvGrpSpPr>
      <p:grpSpPr>
        <a:xfrm>
          <a:off x="0" y="0"/>
          <a:ext cx="0" cy="0"/>
          <a:chOff x="0" y="0"/>
          <a:chExt cx="0" cy="0"/>
        </a:xfrm>
      </p:grpSpPr>
      <p:pic>
        <p:nvPicPr>
          <p:cNvPr id="5" name="Image 4" descr="Une image contenant dessin&#10;&#10;Description générée automatiquement">
            <a:extLst>
              <a:ext uri="{FF2B5EF4-FFF2-40B4-BE49-F238E27FC236}">
                <a16:creationId xmlns:a16="http://schemas.microsoft.com/office/drawing/2014/main" id="{335A7F5C-8EF5-7241-99F6-47A1AA557E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1985" y="1977949"/>
            <a:ext cx="5528030" cy="2902102"/>
          </a:xfrm>
          <a:prstGeom prst="rect">
            <a:avLst/>
          </a:prstGeom>
        </p:spPr>
      </p:pic>
    </p:spTree>
    <p:extLst>
      <p:ext uri="{BB962C8B-B14F-4D97-AF65-F5344CB8AC3E}">
        <p14:creationId xmlns:p14="http://schemas.microsoft.com/office/powerpoint/2010/main" val="2989034783"/>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1_Sous partie_2">
    <p:bg>
      <p:bgPr>
        <a:solidFill>
          <a:schemeClr val="accent3"/>
        </a:solidFill>
        <a:effectLst/>
      </p:bgPr>
    </p:bg>
    <p:spTree>
      <p:nvGrpSpPr>
        <p:cNvPr id="1" name=""/>
        <p:cNvGrpSpPr/>
        <p:nvPr/>
      </p:nvGrpSpPr>
      <p:grpSpPr>
        <a:xfrm>
          <a:off x="0" y="0"/>
          <a:ext cx="0" cy="0"/>
          <a:chOff x="0" y="0"/>
          <a:chExt cx="0" cy="0"/>
        </a:xfrm>
      </p:grpSpPr>
      <p:sp>
        <p:nvSpPr>
          <p:cNvPr id="6" name="Espace réservé du texte 32">
            <a:extLst>
              <a:ext uri="{FF2B5EF4-FFF2-40B4-BE49-F238E27FC236}">
                <a16:creationId xmlns:a16="http://schemas.microsoft.com/office/drawing/2014/main" id="{FA8533BD-688A-9B4C-AD09-1EAA0D0EE798}"/>
              </a:ext>
            </a:extLst>
          </p:cNvPr>
          <p:cNvSpPr>
            <a:spLocks noGrp="1"/>
          </p:cNvSpPr>
          <p:nvPr>
            <p:ph type="body" sz="quarter" idx="12" hasCustomPrompt="1"/>
          </p:nvPr>
        </p:nvSpPr>
        <p:spPr>
          <a:xfrm>
            <a:off x="694765" y="2615009"/>
            <a:ext cx="2688418" cy="861775"/>
          </a:xfrm>
          <a:prstGeom prst="rect">
            <a:avLst/>
          </a:prstGeom>
        </p:spPr>
        <p:txBody>
          <a:bodyPr/>
          <a:lstStyle>
            <a:lvl1pPr algn="l">
              <a:defRPr sz="5600" b="1" i="0">
                <a:solidFill>
                  <a:schemeClr val="accent3"/>
                </a:solidFill>
                <a:latin typeface="Paris2024 Black" panose="02010503030201020103" pitchFamily="2" charset="0"/>
              </a:defRPr>
            </a:lvl1pPr>
          </a:lstStyle>
          <a:p>
            <a:pPr lvl="0"/>
            <a:r>
              <a:rPr lang="fr-FR"/>
              <a:t>#01</a:t>
            </a:r>
          </a:p>
        </p:txBody>
      </p:sp>
      <p:sp>
        <p:nvSpPr>
          <p:cNvPr id="8" name="Titre 1">
            <a:extLst>
              <a:ext uri="{FF2B5EF4-FFF2-40B4-BE49-F238E27FC236}">
                <a16:creationId xmlns:a16="http://schemas.microsoft.com/office/drawing/2014/main" id="{8564935E-3493-9F45-9451-92B3AE1BB7AA}"/>
              </a:ext>
            </a:extLst>
          </p:cNvPr>
          <p:cNvSpPr>
            <a:spLocks noGrp="1"/>
          </p:cNvSpPr>
          <p:nvPr>
            <p:ph type="title"/>
          </p:nvPr>
        </p:nvSpPr>
        <p:spPr>
          <a:xfrm>
            <a:off x="697154" y="3619500"/>
            <a:ext cx="3036492" cy="1135118"/>
          </a:xfrm>
          <a:prstGeom prst="rect">
            <a:avLst/>
          </a:prstGeom>
        </p:spPr>
        <p:txBody>
          <a:bodyPr anchor="t">
            <a:noAutofit/>
          </a:bodyPr>
          <a:lstStyle>
            <a:lvl1pPr>
              <a:lnSpc>
                <a:spcPct val="100000"/>
              </a:lnSpc>
              <a:defRPr sz="2400" b="0" i="0" cap="none" baseline="0">
                <a:solidFill>
                  <a:schemeClr val="bg1"/>
                </a:solidFill>
                <a:latin typeface="Source Sans Pro Light" panose="020B0403030403020204" pitchFamily="34" charset="77"/>
              </a:defRPr>
            </a:lvl1pPr>
          </a:lstStyle>
          <a:p>
            <a:r>
              <a:rPr lang="fr-FR"/>
              <a:t>Modifiez le style du titre</a:t>
            </a:r>
          </a:p>
        </p:txBody>
      </p:sp>
      <p:sp>
        <p:nvSpPr>
          <p:cNvPr id="3" name="Espace réservé du pied de page 2">
            <a:extLst>
              <a:ext uri="{FF2B5EF4-FFF2-40B4-BE49-F238E27FC236}">
                <a16:creationId xmlns:a16="http://schemas.microsoft.com/office/drawing/2014/main" id="{6DEFC216-946A-C24C-A246-5E94253B686A}"/>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228921B5-5CBF-CD42-A1EA-E2133903B4F0}"/>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pic>
        <p:nvPicPr>
          <p:cNvPr id="9" name="Image 8">
            <a:extLst>
              <a:ext uri="{FF2B5EF4-FFF2-40B4-BE49-F238E27FC236}">
                <a16:creationId xmlns:a16="http://schemas.microsoft.com/office/drawing/2014/main" id="{A549F1C6-7C02-0843-987B-415B9F55A178}"/>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3963021" y="0"/>
            <a:ext cx="8228979" cy="6876638"/>
          </a:xfrm>
          <a:prstGeom prst="rect">
            <a:avLst/>
          </a:prstGeom>
        </p:spPr>
      </p:pic>
      <p:sp>
        <p:nvSpPr>
          <p:cNvPr id="10" name="object 5">
            <a:extLst>
              <a:ext uri="{FF2B5EF4-FFF2-40B4-BE49-F238E27FC236}">
                <a16:creationId xmlns:a16="http://schemas.microsoft.com/office/drawing/2014/main" id="{433E3C55-7A9F-894F-AC23-7FD4BB9AA4E8}"/>
              </a:ext>
            </a:extLst>
          </p:cNvPr>
          <p:cNvSpPr/>
          <p:nvPr/>
        </p:nvSpPr>
        <p:spPr>
          <a:xfrm>
            <a:off x="0" y="0"/>
            <a:ext cx="4053945" cy="6876637"/>
          </a:xfrm>
          <a:custGeom>
            <a:avLst/>
            <a:gdLst/>
            <a:ahLst/>
            <a:cxnLst/>
            <a:rect l="l" t="t" r="r" b="b"/>
            <a:pathLst>
              <a:path w="5039995" h="8496300">
                <a:moveTo>
                  <a:pt x="5039995" y="0"/>
                </a:moveTo>
                <a:lnTo>
                  <a:pt x="0" y="0"/>
                </a:lnTo>
                <a:lnTo>
                  <a:pt x="0" y="8495995"/>
                </a:lnTo>
                <a:lnTo>
                  <a:pt x="5039995" y="8495995"/>
                </a:lnTo>
                <a:lnTo>
                  <a:pt x="5039995" y="0"/>
                </a:lnTo>
                <a:close/>
              </a:path>
            </a:pathLst>
          </a:custGeom>
          <a:solidFill>
            <a:schemeClr val="tx1"/>
          </a:solidFill>
        </p:spPr>
        <p:txBody>
          <a:bodyPr wrap="square" lIns="0" tIns="0" rIns="0" bIns="0" rtlCol="0"/>
          <a:lstStyle/>
          <a:p>
            <a:endParaRPr sz="2340"/>
          </a:p>
        </p:txBody>
      </p:sp>
      <p:sp>
        <p:nvSpPr>
          <p:cNvPr id="12" name="Espace réservé de la date 14">
            <a:extLst>
              <a:ext uri="{FF2B5EF4-FFF2-40B4-BE49-F238E27FC236}">
                <a16:creationId xmlns:a16="http://schemas.microsoft.com/office/drawing/2014/main" id="{41602766-2503-5A4A-922A-12D82367E2DF}"/>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Tree>
    <p:extLst>
      <p:ext uri="{BB962C8B-B14F-4D97-AF65-F5344CB8AC3E}">
        <p14:creationId xmlns:p14="http://schemas.microsoft.com/office/powerpoint/2010/main" val="8381476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7" name="Rectangle 6"/>
          <p:cNvSpPr/>
          <p:nvPr userDrawn="1"/>
        </p:nvSpPr>
        <p:spPr>
          <a:xfrm>
            <a:off x="0" y="0"/>
            <a:ext cx="12192000"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Ellipse 7"/>
          <p:cNvSpPr/>
          <p:nvPr userDrawn="1"/>
        </p:nvSpPr>
        <p:spPr>
          <a:xfrm>
            <a:off x="255380" y="126000"/>
            <a:ext cx="828000" cy="82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a:solidFill>
                <a:srgbClr val="00A6D9"/>
              </a:solidFill>
              <a:latin typeface="Arial" panose="020B0604020202020204" pitchFamily="34" charset="0"/>
              <a:cs typeface="Arial" panose="020B0604020202020204" pitchFamily="34" charset="0"/>
            </a:endParaRPr>
          </a:p>
        </p:txBody>
      </p:sp>
      <p:sp>
        <p:nvSpPr>
          <p:cNvPr id="12" name="Numéro de diapositive"/>
          <p:cNvSpPr txBox="1">
            <a:spLocks/>
          </p:cNvSpPr>
          <p:nvPr userDrawn="1"/>
        </p:nvSpPr>
        <p:spPr>
          <a:xfrm>
            <a:off x="11610369" y="6321309"/>
            <a:ext cx="397829" cy="338518"/>
          </a:xfrm>
          <a:prstGeom prst="rect">
            <a:avLst/>
          </a:prstGeom>
          <a:noFill/>
          <a:ln w="12700">
            <a:miter lim="400000"/>
          </a:ln>
        </p:spPr>
        <p:txBody>
          <a:bodyPr wrap="none" lIns="91422" tIns="91422" rIns="91422" bIns="91422" anchor="ctr">
            <a:spAutoFit/>
          </a:bodyPr>
          <a:lstStyle>
            <a:lvl1pPr algn="r">
              <a:lnSpc>
                <a:spcPct val="100000"/>
              </a:lnSpc>
              <a:defRPr sz="1000">
                <a:solidFill>
                  <a:schemeClr val="tx1">
                    <a:lumMod val="50000"/>
                    <a:lumOff val="50000"/>
                  </a:schemeClr>
                </a:solidFill>
                <a:latin typeface="+mn-lt"/>
                <a:ea typeface="+mn-ea"/>
                <a:cs typeface="+mn-cs"/>
                <a:sym typeface="Arial"/>
              </a:defRPr>
            </a:lvl1pPr>
          </a:lstStyle>
          <a:p>
            <a:pPr>
              <a:defRPr/>
            </a:pPr>
            <a:fld id="{86CB4B4D-7CA3-9044-876B-883B54F8677D}" type="slidenum">
              <a:rPr lang="fr-FR" smtClean="0">
                <a:solidFill>
                  <a:srgbClr val="000000">
                    <a:lumMod val="65000"/>
                    <a:lumOff val="35000"/>
                  </a:srgbClr>
                </a:solidFill>
              </a:rPr>
              <a:pPr>
                <a:defRPr/>
              </a:pPr>
              <a:t>‹N°›</a:t>
            </a:fld>
            <a:endParaRPr lang="fr-FR">
              <a:solidFill>
                <a:srgbClr val="000000">
                  <a:lumMod val="65000"/>
                  <a:lumOff val="35000"/>
                </a:srgbClr>
              </a:solidFill>
            </a:endParaRPr>
          </a:p>
        </p:txBody>
      </p:sp>
      <p:pic>
        <p:nvPicPr>
          <p:cNvPr id="13" name="Image 12">
            <a:extLst>
              <a:ext uri="{FF2B5EF4-FFF2-40B4-BE49-F238E27FC236}">
                <a16:creationId xmlns:a16="http://schemas.microsoft.com/office/drawing/2014/main" id="{AEFCFD5D-85B0-5B4B-931F-EA986B1953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39" y="6142387"/>
            <a:ext cx="696363" cy="696363"/>
          </a:xfrm>
          <a:prstGeom prst="rect">
            <a:avLst/>
          </a:prstGeom>
          <a:noFill/>
          <a:ln>
            <a:noFill/>
          </a:ln>
        </p:spPr>
      </p:pic>
      <p:cxnSp>
        <p:nvCxnSpPr>
          <p:cNvPr id="14" name="Connecteur droit 13"/>
          <p:cNvCxnSpPr/>
          <p:nvPr userDrawn="1"/>
        </p:nvCxnSpPr>
        <p:spPr>
          <a:xfrm>
            <a:off x="1338760" y="270000"/>
            <a:ext cx="0" cy="54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re 18"/>
          <p:cNvSpPr>
            <a:spLocks noGrp="1"/>
          </p:cNvSpPr>
          <p:nvPr>
            <p:ph type="title"/>
          </p:nvPr>
        </p:nvSpPr>
        <p:spPr/>
        <p:txBody>
          <a:bodyPr/>
          <a:lstStyle/>
          <a:p>
            <a:r>
              <a:rPr lang="fr-FR"/>
              <a:t>Modifiez le style du titre</a:t>
            </a:r>
          </a:p>
        </p:txBody>
      </p:sp>
      <p:sp>
        <p:nvSpPr>
          <p:cNvPr id="21" name="Espace réservé du contenu 20"/>
          <p:cNvSpPr>
            <a:spLocks noGrp="1"/>
          </p:cNvSpPr>
          <p:nvPr>
            <p:ph sz="quarter" idx="10"/>
          </p:nvPr>
        </p:nvSpPr>
        <p:spPr>
          <a:xfrm>
            <a:off x="696000" y="1465612"/>
            <a:ext cx="10800000" cy="46767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75650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uverture_1">
    <p:bg>
      <p:bgPr>
        <a:solidFill>
          <a:schemeClr val="tx1"/>
        </a:solidFill>
        <a:effectLst/>
      </p:bgPr>
    </p:bg>
    <p:spTree>
      <p:nvGrpSpPr>
        <p:cNvPr id="1" name=""/>
        <p:cNvGrpSpPr/>
        <p:nvPr/>
      </p:nvGrpSpPr>
      <p:grpSpPr>
        <a:xfrm>
          <a:off x="0" y="0"/>
          <a:ext cx="0" cy="0"/>
          <a:chOff x="0" y="0"/>
          <a:chExt cx="0" cy="0"/>
        </a:xfrm>
      </p:grpSpPr>
      <p:sp>
        <p:nvSpPr>
          <p:cNvPr id="11" name="Espace réservé pour une image  2">
            <a:extLst>
              <a:ext uri="{FF2B5EF4-FFF2-40B4-BE49-F238E27FC236}">
                <a16:creationId xmlns:a16="http://schemas.microsoft.com/office/drawing/2014/main" id="{0E78CA43-E349-8F49-9E09-C8ADBEC9EB80}"/>
              </a:ext>
            </a:extLst>
          </p:cNvPr>
          <p:cNvSpPr>
            <a:spLocks noGrp="1"/>
          </p:cNvSpPr>
          <p:nvPr>
            <p:ph type="pic" sz="quarter" idx="10"/>
          </p:nvPr>
        </p:nvSpPr>
        <p:spPr>
          <a:xfrm>
            <a:off x="0" y="0"/>
            <a:ext cx="12192000" cy="6858000"/>
          </a:xfrm>
          <a:prstGeom prst="rect">
            <a:avLst/>
          </a:prstGeom>
          <a:noFill/>
        </p:spPr>
        <p:txBody>
          <a:bodyPr/>
          <a:lstStyle>
            <a:lvl1pPr>
              <a:defRPr>
                <a:noFill/>
              </a:defRPr>
            </a:lvl1pPr>
          </a:lstStyle>
          <a:p>
            <a:r>
              <a:rPr lang="fr-FR"/>
              <a:t>Cliquez sur l'icône pour ajouter une image</a:t>
            </a:r>
          </a:p>
        </p:txBody>
      </p:sp>
      <p:sp>
        <p:nvSpPr>
          <p:cNvPr id="12" name="Espace réservé du texte 8">
            <a:extLst>
              <a:ext uri="{FF2B5EF4-FFF2-40B4-BE49-F238E27FC236}">
                <a16:creationId xmlns:a16="http://schemas.microsoft.com/office/drawing/2014/main" id="{A1C4F9CA-B041-F446-8010-9C3C89EE948D}"/>
              </a:ext>
            </a:extLst>
          </p:cNvPr>
          <p:cNvSpPr>
            <a:spLocks noGrp="1"/>
          </p:cNvSpPr>
          <p:nvPr>
            <p:ph type="body" sz="quarter" idx="15" hasCustomPrompt="1"/>
          </p:nvPr>
        </p:nvSpPr>
        <p:spPr>
          <a:xfrm>
            <a:off x="9254669" y="6517753"/>
            <a:ext cx="2799071" cy="276999"/>
          </a:xfrm>
          <a:prstGeom prst="rect">
            <a:avLst/>
          </a:prstGeom>
        </p:spPr>
        <p:txBody>
          <a:bodyPr anchor="ctr"/>
          <a:lstStyle>
            <a:lvl1pPr algn="r">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13" name="Titre 1">
            <a:extLst>
              <a:ext uri="{FF2B5EF4-FFF2-40B4-BE49-F238E27FC236}">
                <a16:creationId xmlns:a16="http://schemas.microsoft.com/office/drawing/2014/main" id="{7801D57B-5B9F-8843-A224-3EFF5F08C555}"/>
              </a:ext>
            </a:extLst>
          </p:cNvPr>
          <p:cNvSpPr>
            <a:spLocks noGrp="1"/>
          </p:cNvSpPr>
          <p:nvPr>
            <p:ph type="title" hasCustomPrompt="1"/>
          </p:nvPr>
        </p:nvSpPr>
        <p:spPr>
          <a:xfrm>
            <a:off x="6096000" y="3429000"/>
            <a:ext cx="5413094" cy="1567600"/>
          </a:xfrm>
          <a:prstGeom prst="rect">
            <a:avLst/>
          </a:prstGeom>
        </p:spPr>
        <p:txBody>
          <a:bodyPr anchor="b">
            <a:noAutofit/>
          </a:bodyPr>
          <a:lstStyle>
            <a:lvl1pPr>
              <a:lnSpc>
                <a:spcPct val="80000"/>
              </a:lnSpc>
              <a:defRPr sz="6000">
                <a:solidFill>
                  <a:schemeClr val="bg1"/>
                </a:solidFill>
              </a:defRPr>
            </a:lvl1pPr>
          </a:lstStyle>
          <a:p>
            <a:r>
              <a:rPr lang="fr-FR"/>
              <a:t>MODIFIEZ LE STYLE DU TITRE</a:t>
            </a:r>
          </a:p>
        </p:txBody>
      </p:sp>
      <p:sp>
        <p:nvSpPr>
          <p:cNvPr id="14" name="Espace réservé du texte 8">
            <a:extLst>
              <a:ext uri="{FF2B5EF4-FFF2-40B4-BE49-F238E27FC236}">
                <a16:creationId xmlns:a16="http://schemas.microsoft.com/office/drawing/2014/main" id="{0FD9A535-37DE-6549-81EB-E539E16C48E1}"/>
              </a:ext>
            </a:extLst>
          </p:cNvPr>
          <p:cNvSpPr>
            <a:spLocks noGrp="1"/>
          </p:cNvSpPr>
          <p:nvPr>
            <p:ph type="body" sz="quarter" idx="14" hasCustomPrompt="1"/>
          </p:nvPr>
        </p:nvSpPr>
        <p:spPr>
          <a:xfrm>
            <a:off x="6096000" y="5149601"/>
            <a:ext cx="5413094" cy="276999"/>
          </a:xfrm>
          <a:prstGeom prst="rect">
            <a:avLst/>
          </a:prstGeom>
        </p:spPr>
        <p:txBody>
          <a:bodyPr anchor="t">
            <a:noAutofit/>
          </a:bodyPr>
          <a:lstStyle>
            <a:lvl1pPr>
              <a:lnSpc>
                <a:spcPct val="80000"/>
              </a:lnSpc>
              <a:spcAft>
                <a:spcPts val="0"/>
              </a:spcAft>
              <a:defRPr sz="2000" b="0" i="0" cap="all" baseline="0">
                <a:solidFill>
                  <a:schemeClr val="bg1"/>
                </a:solidFill>
                <a:latin typeface="Paris2024" panose="02010503030201020103" pitchFamily="2" charset="0"/>
              </a:defRPr>
            </a:lvl1pPr>
          </a:lstStyle>
          <a:p>
            <a:pPr lvl="0"/>
            <a:r>
              <a:rPr lang="fr-FR"/>
              <a:t>SOUS-TITRE OU DATE</a:t>
            </a:r>
          </a:p>
        </p:txBody>
      </p:sp>
      <p:sp>
        <p:nvSpPr>
          <p:cNvPr id="17" name="Espace réservé du texte 16">
            <a:extLst>
              <a:ext uri="{FF2B5EF4-FFF2-40B4-BE49-F238E27FC236}">
                <a16:creationId xmlns:a16="http://schemas.microsoft.com/office/drawing/2014/main" id="{1A686464-3D5D-0D47-9D92-35215702B154}"/>
              </a:ext>
            </a:extLst>
          </p:cNvPr>
          <p:cNvSpPr>
            <a:spLocks noGrp="1"/>
          </p:cNvSpPr>
          <p:nvPr>
            <p:ph type="body" sz="quarter" idx="16" hasCustomPrompt="1"/>
          </p:nvPr>
        </p:nvSpPr>
        <p:spPr>
          <a:xfrm>
            <a:off x="6096000" y="5432757"/>
            <a:ext cx="5413375" cy="293688"/>
          </a:xfrm>
        </p:spPr>
        <p:txBody>
          <a:bodyPr>
            <a:noAutofit/>
          </a:bodyPr>
          <a:lstStyle>
            <a:lvl1pPr>
              <a:defRPr lang="fr-FR" sz="1200" b="0" i="0" kern="1200" dirty="0">
                <a:solidFill>
                  <a:schemeClr val="bg1"/>
                </a:solidFill>
                <a:latin typeface="Paris2024" panose="02010503030201020103" pitchFamily="2" charset="0"/>
                <a:ea typeface="+mn-ea"/>
                <a:cs typeface="+mn-cs"/>
              </a:defRPr>
            </a:lvl1pPr>
          </a:lstStyle>
          <a:p>
            <a:pPr marL="0" lvl="0" indent="0" algn="l" defTabSz="914400" rtl="0" eaLnBrk="1" latinLnBrk="0" hangingPunct="1">
              <a:lnSpc>
                <a:spcPct val="80000"/>
              </a:lnSpc>
              <a:spcBef>
                <a:spcPts val="1000"/>
              </a:spcBef>
              <a:spcAft>
                <a:spcPts val="0"/>
              </a:spcAft>
              <a:buFont typeface="Arial" panose="020B0604020202020204" pitchFamily="34" charset="0"/>
              <a:buNone/>
            </a:pPr>
            <a:r>
              <a:rPr lang="fr-FR"/>
              <a:t>Niveau de confidentialité</a:t>
            </a:r>
          </a:p>
        </p:txBody>
      </p:sp>
    </p:spTree>
    <p:extLst>
      <p:ext uri="{BB962C8B-B14F-4D97-AF65-F5344CB8AC3E}">
        <p14:creationId xmlns:p14="http://schemas.microsoft.com/office/powerpoint/2010/main" val="38596626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uverture_2">
    <p:bg>
      <p:bgPr>
        <a:solidFill>
          <a:schemeClr val="accent4"/>
        </a:solidFill>
        <a:effectLst/>
      </p:bgPr>
    </p:bg>
    <p:spTree>
      <p:nvGrpSpPr>
        <p:cNvPr id="1" name=""/>
        <p:cNvGrpSpPr/>
        <p:nvPr/>
      </p:nvGrpSpPr>
      <p:grpSpPr>
        <a:xfrm>
          <a:off x="0" y="0"/>
          <a:ext cx="0" cy="0"/>
          <a:chOff x="0" y="0"/>
          <a:chExt cx="0" cy="0"/>
        </a:xfrm>
      </p:grpSpPr>
      <p:pic>
        <p:nvPicPr>
          <p:cNvPr id="7" name="Espace réservé pour une image  13">
            <a:extLst>
              <a:ext uri="{FF2B5EF4-FFF2-40B4-BE49-F238E27FC236}">
                <a16:creationId xmlns:a16="http://schemas.microsoft.com/office/drawing/2014/main" id="{6CD6B5FE-81A5-294F-9522-D370601FCE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000" y="0"/>
            <a:ext cx="12224000" cy="6876000"/>
          </a:xfrm>
          <a:prstGeom prst="rect">
            <a:avLst/>
          </a:prstGeom>
          <a:noFill/>
        </p:spPr>
      </p:pic>
      <p:sp>
        <p:nvSpPr>
          <p:cNvPr id="9" name="Espace réservé pour une image  6">
            <a:extLst>
              <a:ext uri="{FF2B5EF4-FFF2-40B4-BE49-F238E27FC236}">
                <a16:creationId xmlns:a16="http://schemas.microsoft.com/office/drawing/2014/main" id="{6F382151-B01C-DC48-9E34-37B4D2328E27}"/>
              </a:ext>
            </a:extLst>
          </p:cNvPr>
          <p:cNvSpPr>
            <a:spLocks noGrp="1" noChangeAspect="1"/>
          </p:cNvSpPr>
          <p:nvPr>
            <p:ph type="pic" sz="quarter" idx="13"/>
          </p:nvPr>
        </p:nvSpPr>
        <p:spPr>
          <a:xfrm>
            <a:off x="3746860" y="302806"/>
            <a:ext cx="4696506" cy="604828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6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10" name="Espace réservé du texte 8">
            <a:extLst>
              <a:ext uri="{FF2B5EF4-FFF2-40B4-BE49-F238E27FC236}">
                <a16:creationId xmlns:a16="http://schemas.microsoft.com/office/drawing/2014/main" id="{3C1BB0B9-2720-2F4A-AC65-7EC96C62DA96}"/>
              </a:ext>
            </a:extLst>
          </p:cNvPr>
          <p:cNvSpPr>
            <a:spLocks noGrp="1"/>
          </p:cNvSpPr>
          <p:nvPr>
            <p:ph type="body" sz="quarter" idx="17" hasCustomPrompt="1"/>
          </p:nvPr>
        </p:nvSpPr>
        <p:spPr>
          <a:xfrm>
            <a:off x="3851364" y="6069114"/>
            <a:ext cx="2799071" cy="276999"/>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14" name="Espace réservé du texte 8">
            <a:extLst>
              <a:ext uri="{FF2B5EF4-FFF2-40B4-BE49-F238E27FC236}">
                <a16:creationId xmlns:a16="http://schemas.microsoft.com/office/drawing/2014/main" id="{0FD9A535-37DE-6549-81EB-E539E16C48E1}"/>
              </a:ext>
            </a:extLst>
          </p:cNvPr>
          <p:cNvSpPr>
            <a:spLocks noGrp="1"/>
          </p:cNvSpPr>
          <p:nvPr>
            <p:ph type="body" sz="quarter" idx="14" hasCustomPrompt="1"/>
          </p:nvPr>
        </p:nvSpPr>
        <p:spPr>
          <a:xfrm>
            <a:off x="6096000" y="5149601"/>
            <a:ext cx="5413094" cy="276999"/>
          </a:xfrm>
          <a:prstGeom prst="rect">
            <a:avLst/>
          </a:prstGeom>
        </p:spPr>
        <p:txBody>
          <a:bodyPr anchor="t">
            <a:noAutofit/>
          </a:bodyPr>
          <a:lstStyle>
            <a:lvl1pPr>
              <a:lnSpc>
                <a:spcPct val="80000"/>
              </a:lnSpc>
              <a:spcAft>
                <a:spcPts val="0"/>
              </a:spcAft>
              <a:defRPr sz="2000" b="0" i="0" cap="all" baseline="0">
                <a:solidFill>
                  <a:schemeClr val="bg1"/>
                </a:solidFill>
                <a:latin typeface="Paris2024" panose="02010503030201020103" pitchFamily="2" charset="0"/>
              </a:defRPr>
            </a:lvl1pPr>
          </a:lstStyle>
          <a:p>
            <a:pPr lvl="0"/>
            <a:r>
              <a:rPr lang="fr-FR"/>
              <a:t>SOUS-TITRE OU DATE</a:t>
            </a:r>
          </a:p>
        </p:txBody>
      </p:sp>
      <p:sp>
        <p:nvSpPr>
          <p:cNvPr id="17" name="Espace réservé du texte 16">
            <a:extLst>
              <a:ext uri="{FF2B5EF4-FFF2-40B4-BE49-F238E27FC236}">
                <a16:creationId xmlns:a16="http://schemas.microsoft.com/office/drawing/2014/main" id="{1A686464-3D5D-0D47-9D92-35215702B154}"/>
              </a:ext>
            </a:extLst>
          </p:cNvPr>
          <p:cNvSpPr>
            <a:spLocks noGrp="1"/>
          </p:cNvSpPr>
          <p:nvPr>
            <p:ph type="body" sz="quarter" idx="16" hasCustomPrompt="1"/>
          </p:nvPr>
        </p:nvSpPr>
        <p:spPr>
          <a:xfrm>
            <a:off x="6096000" y="5432757"/>
            <a:ext cx="5413375" cy="293688"/>
          </a:xfrm>
        </p:spPr>
        <p:txBody>
          <a:bodyPr>
            <a:noAutofit/>
          </a:bodyPr>
          <a:lstStyle>
            <a:lvl1pPr>
              <a:defRPr lang="fr-FR" sz="1200" b="0" i="0" kern="1200" dirty="0">
                <a:solidFill>
                  <a:schemeClr val="bg1"/>
                </a:solidFill>
                <a:latin typeface="Paris2024" panose="02010503030201020103" pitchFamily="2" charset="0"/>
                <a:ea typeface="+mn-ea"/>
                <a:cs typeface="+mn-cs"/>
              </a:defRPr>
            </a:lvl1pPr>
          </a:lstStyle>
          <a:p>
            <a:pPr marL="0" lvl="0" indent="0" algn="l" defTabSz="914400" rtl="0" eaLnBrk="1" latinLnBrk="0" hangingPunct="1">
              <a:lnSpc>
                <a:spcPct val="80000"/>
              </a:lnSpc>
              <a:spcBef>
                <a:spcPts val="1000"/>
              </a:spcBef>
              <a:spcAft>
                <a:spcPts val="0"/>
              </a:spcAft>
              <a:buFont typeface="Arial" panose="020B0604020202020204" pitchFamily="34" charset="0"/>
              <a:buNone/>
            </a:pPr>
            <a:r>
              <a:rPr lang="fr-FR"/>
              <a:t>Niveau de confidentialité</a:t>
            </a:r>
          </a:p>
        </p:txBody>
      </p:sp>
      <p:pic>
        <p:nvPicPr>
          <p:cNvPr id="16" name="Image 15">
            <a:extLst>
              <a:ext uri="{FF2B5EF4-FFF2-40B4-BE49-F238E27FC236}">
                <a16:creationId xmlns:a16="http://schemas.microsoft.com/office/drawing/2014/main" id="{0129AC35-89A0-3D4C-81BF-39936D4E21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328" y="336808"/>
            <a:ext cx="2561981" cy="1350000"/>
          </a:xfrm>
          <a:prstGeom prst="rect">
            <a:avLst/>
          </a:prstGeom>
        </p:spPr>
      </p:pic>
      <p:sp>
        <p:nvSpPr>
          <p:cNvPr id="12" name="Titre 1">
            <a:extLst>
              <a:ext uri="{FF2B5EF4-FFF2-40B4-BE49-F238E27FC236}">
                <a16:creationId xmlns:a16="http://schemas.microsoft.com/office/drawing/2014/main" id="{DF44C224-2FE5-E04F-98B6-303FC83E51F4}"/>
              </a:ext>
            </a:extLst>
          </p:cNvPr>
          <p:cNvSpPr>
            <a:spLocks noGrp="1"/>
          </p:cNvSpPr>
          <p:nvPr>
            <p:ph type="title" hasCustomPrompt="1"/>
          </p:nvPr>
        </p:nvSpPr>
        <p:spPr>
          <a:xfrm>
            <a:off x="6096000" y="3429000"/>
            <a:ext cx="5413094" cy="1567600"/>
          </a:xfrm>
          <a:prstGeom prst="rect">
            <a:avLst/>
          </a:prstGeom>
        </p:spPr>
        <p:txBody>
          <a:bodyPr anchor="b">
            <a:noAutofit/>
          </a:bodyPr>
          <a:lstStyle>
            <a:lvl1pPr>
              <a:lnSpc>
                <a:spcPct val="80000"/>
              </a:lnSpc>
              <a:defRPr sz="6000">
                <a:solidFill>
                  <a:schemeClr val="bg1"/>
                </a:solidFill>
              </a:defRPr>
            </a:lvl1pPr>
          </a:lstStyle>
          <a:p>
            <a:r>
              <a:rPr lang="fr-FR"/>
              <a:t>MODIFIEZ LE STYLE DU TITRE</a:t>
            </a:r>
          </a:p>
        </p:txBody>
      </p:sp>
    </p:spTree>
    <p:extLst>
      <p:ext uri="{BB962C8B-B14F-4D97-AF65-F5344CB8AC3E}">
        <p14:creationId xmlns:p14="http://schemas.microsoft.com/office/powerpoint/2010/main" val="407467150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ommaire Blanc_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6DC0B-8DE6-0E4F-AC37-D7655D3FB9F6}"/>
              </a:ext>
            </a:extLst>
          </p:cNvPr>
          <p:cNvSpPr>
            <a:spLocks noGrp="1"/>
          </p:cNvSpPr>
          <p:nvPr>
            <p:ph type="title" hasCustomPrompt="1"/>
          </p:nvPr>
        </p:nvSpPr>
        <p:spPr>
          <a:xfrm>
            <a:off x="5067891" y="378855"/>
            <a:ext cx="6426397" cy="1554448"/>
          </a:xfrm>
        </p:spPr>
        <p:txBody>
          <a:bodyPr>
            <a:noAutofit/>
          </a:bodyPr>
          <a:lstStyle>
            <a:lvl1pPr>
              <a:defRPr sz="8800"/>
            </a:lvl1pPr>
          </a:lstStyle>
          <a:p>
            <a:r>
              <a:rPr lang="fr-FR"/>
              <a:t>SOMMAIRE</a:t>
            </a:r>
          </a:p>
        </p:txBody>
      </p:sp>
      <p:sp>
        <p:nvSpPr>
          <p:cNvPr id="3" name="Espace réservé du pied de page 2">
            <a:extLst>
              <a:ext uri="{FF2B5EF4-FFF2-40B4-BE49-F238E27FC236}">
                <a16:creationId xmlns:a16="http://schemas.microsoft.com/office/drawing/2014/main" id="{C5BAAD9F-2770-F64F-B58D-5D2CBE98A3A3}"/>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DD18AC96-A641-4649-8837-DE8139A4309A}"/>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6" name="Espace réservé du texte 2">
            <a:extLst>
              <a:ext uri="{FF2B5EF4-FFF2-40B4-BE49-F238E27FC236}">
                <a16:creationId xmlns:a16="http://schemas.microsoft.com/office/drawing/2014/main" id="{5FBD1995-8785-4742-B2D0-2845720E0B73}"/>
              </a:ext>
            </a:extLst>
          </p:cNvPr>
          <p:cNvSpPr>
            <a:spLocks noGrp="1"/>
          </p:cNvSpPr>
          <p:nvPr>
            <p:ph type="body" sz="quarter" idx="34" hasCustomPrompt="1"/>
          </p:nvPr>
        </p:nvSpPr>
        <p:spPr>
          <a:xfrm>
            <a:off x="1353432" y="2685425"/>
            <a:ext cx="2714008" cy="588169"/>
          </a:xfrm>
          <a:prstGeom prst="rect">
            <a:avLst/>
          </a:prstGeom>
        </p:spPr>
        <p:txBody>
          <a:bodyPr anchor="ctr"/>
          <a:lstStyle>
            <a:lvl1pPr>
              <a:defRPr sz="4400" b="0" i="0">
                <a:latin typeface="Paris2024 Light" panose="02010303030201020103" pitchFamily="2" charset="0"/>
              </a:defRPr>
            </a:lvl1pPr>
          </a:lstStyle>
          <a:p>
            <a:pPr lvl="0"/>
            <a:r>
              <a:rPr lang="fr-FR"/>
              <a:t>#</a:t>
            </a:r>
          </a:p>
        </p:txBody>
      </p:sp>
      <p:sp>
        <p:nvSpPr>
          <p:cNvPr id="8" name="Espace réservé du texte 2">
            <a:extLst>
              <a:ext uri="{FF2B5EF4-FFF2-40B4-BE49-F238E27FC236}">
                <a16:creationId xmlns:a16="http://schemas.microsoft.com/office/drawing/2014/main" id="{6B3D759F-CD70-B048-856B-CE6704D6BC07}"/>
              </a:ext>
            </a:extLst>
          </p:cNvPr>
          <p:cNvSpPr>
            <a:spLocks noGrp="1"/>
          </p:cNvSpPr>
          <p:nvPr>
            <p:ph type="body" sz="quarter" idx="36" hasCustomPrompt="1"/>
          </p:nvPr>
        </p:nvSpPr>
        <p:spPr>
          <a:xfrm>
            <a:off x="5067891" y="2685425"/>
            <a:ext cx="2714008" cy="588169"/>
          </a:xfrm>
          <a:prstGeom prst="rect">
            <a:avLst/>
          </a:prstGeom>
        </p:spPr>
        <p:txBody>
          <a:bodyPr anchor="ctr"/>
          <a:lstStyle>
            <a:lvl1pPr>
              <a:defRPr sz="4400" b="0" i="0">
                <a:latin typeface="Paris2024 Light" panose="02010303030201020103" pitchFamily="2" charset="0"/>
              </a:defRPr>
            </a:lvl1pPr>
          </a:lstStyle>
          <a:p>
            <a:pPr lvl="0"/>
            <a:r>
              <a:rPr lang="fr-FR"/>
              <a:t>#</a:t>
            </a:r>
          </a:p>
        </p:txBody>
      </p:sp>
      <p:sp>
        <p:nvSpPr>
          <p:cNvPr id="10" name="Espace réservé du texte 2">
            <a:extLst>
              <a:ext uri="{FF2B5EF4-FFF2-40B4-BE49-F238E27FC236}">
                <a16:creationId xmlns:a16="http://schemas.microsoft.com/office/drawing/2014/main" id="{8AD39663-B798-E245-9086-A260C5CD7F5F}"/>
              </a:ext>
            </a:extLst>
          </p:cNvPr>
          <p:cNvSpPr>
            <a:spLocks noGrp="1"/>
          </p:cNvSpPr>
          <p:nvPr>
            <p:ph type="body" sz="quarter" idx="38" hasCustomPrompt="1"/>
          </p:nvPr>
        </p:nvSpPr>
        <p:spPr>
          <a:xfrm>
            <a:off x="8782350" y="2685425"/>
            <a:ext cx="2714008" cy="588169"/>
          </a:xfrm>
          <a:prstGeom prst="rect">
            <a:avLst/>
          </a:prstGeom>
        </p:spPr>
        <p:txBody>
          <a:bodyPr anchor="ctr"/>
          <a:lstStyle>
            <a:lvl1pPr>
              <a:defRPr sz="4400" b="0" i="0">
                <a:latin typeface="Paris2024 Light" panose="02010303030201020103" pitchFamily="2" charset="0"/>
              </a:defRPr>
            </a:lvl1pPr>
          </a:lstStyle>
          <a:p>
            <a:pPr lvl="0"/>
            <a:r>
              <a:rPr lang="fr-FR"/>
              <a:t>#</a:t>
            </a:r>
          </a:p>
        </p:txBody>
      </p:sp>
      <p:sp>
        <p:nvSpPr>
          <p:cNvPr id="18" name="Espace réservé de la date 14">
            <a:extLst>
              <a:ext uri="{FF2B5EF4-FFF2-40B4-BE49-F238E27FC236}">
                <a16:creationId xmlns:a16="http://schemas.microsoft.com/office/drawing/2014/main" id="{1AAFD710-0BA0-C342-B780-E966C000F1DF}"/>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4" name="Espace réservé du texte 11">
            <a:extLst>
              <a:ext uri="{FF2B5EF4-FFF2-40B4-BE49-F238E27FC236}">
                <a16:creationId xmlns:a16="http://schemas.microsoft.com/office/drawing/2014/main" id="{EA2EC948-1B5B-934C-BEB9-596BEDE4787B}"/>
              </a:ext>
            </a:extLst>
          </p:cNvPr>
          <p:cNvSpPr>
            <a:spLocks noGrp="1"/>
          </p:cNvSpPr>
          <p:nvPr>
            <p:ph type="body" sz="quarter" idx="40" hasCustomPrompt="1"/>
          </p:nvPr>
        </p:nvSpPr>
        <p:spPr>
          <a:xfrm>
            <a:off x="5067300" y="3333229"/>
            <a:ext cx="2713038" cy="1146696"/>
          </a:xfrm>
        </p:spPr>
        <p:txBody>
          <a:bodyPr>
            <a:normAutofit/>
          </a:bodyPr>
          <a:lstStyle>
            <a:lvl1pPr>
              <a:defRPr sz="2400" b="1" i="0" cap="none" baseline="0">
                <a:latin typeface="Paris2024 Semibold" panose="02010503030201020103" pitchFamily="2" charset="0"/>
              </a:defRPr>
            </a:lvl1pPr>
          </a:lstStyle>
          <a:p>
            <a:pPr lvl="0"/>
            <a:r>
              <a:rPr lang="fr-FR"/>
              <a:t>TITRE</a:t>
            </a:r>
          </a:p>
        </p:txBody>
      </p:sp>
      <p:sp>
        <p:nvSpPr>
          <p:cNvPr id="15" name="Espace réservé du texte 11">
            <a:extLst>
              <a:ext uri="{FF2B5EF4-FFF2-40B4-BE49-F238E27FC236}">
                <a16:creationId xmlns:a16="http://schemas.microsoft.com/office/drawing/2014/main" id="{1093678B-EAB0-A949-A91D-B340674D82D9}"/>
              </a:ext>
            </a:extLst>
          </p:cNvPr>
          <p:cNvSpPr>
            <a:spLocks noGrp="1"/>
          </p:cNvSpPr>
          <p:nvPr>
            <p:ph type="body" sz="quarter" idx="41" hasCustomPrompt="1"/>
          </p:nvPr>
        </p:nvSpPr>
        <p:spPr>
          <a:xfrm>
            <a:off x="1353432" y="3333229"/>
            <a:ext cx="2713038" cy="1146696"/>
          </a:xfrm>
        </p:spPr>
        <p:txBody>
          <a:bodyPr>
            <a:normAutofit/>
          </a:bodyPr>
          <a:lstStyle>
            <a:lvl1pPr>
              <a:defRPr sz="2400" b="1" i="0" cap="none" baseline="0">
                <a:latin typeface="Paris2024 Semibold" panose="02010503030201020103" pitchFamily="2" charset="0"/>
              </a:defRPr>
            </a:lvl1pPr>
          </a:lstStyle>
          <a:p>
            <a:pPr lvl="0"/>
            <a:r>
              <a:rPr lang="fr-FR"/>
              <a:t>TITRE</a:t>
            </a:r>
          </a:p>
        </p:txBody>
      </p:sp>
      <p:sp>
        <p:nvSpPr>
          <p:cNvPr id="16" name="Espace réservé du texte 11">
            <a:extLst>
              <a:ext uri="{FF2B5EF4-FFF2-40B4-BE49-F238E27FC236}">
                <a16:creationId xmlns:a16="http://schemas.microsoft.com/office/drawing/2014/main" id="{A5B3D544-7D8D-1C44-AC1D-9822FC0F6DDB}"/>
              </a:ext>
            </a:extLst>
          </p:cNvPr>
          <p:cNvSpPr>
            <a:spLocks noGrp="1"/>
          </p:cNvSpPr>
          <p:nvPr>
            <p:ph type="body" sz="quarter" idx="42" hasCustomPrompt="1"/>
          </p:nvPr>
        </p:nvSpPr>
        <p:spPr>
          <a:xfrm>
            <a:off x="8781168" y="3333229"/>
            <a:ext cx="2713038" cy="1146696"/>
          </a:xfrm>
        </p:spPr>
        <p:txBody>
          <a:bodyPr>
            <a:normAutofit/>
          </a:bodyPr>
          <a:lstStyle>
            <a:lvl1pPr>
              <a:defRPr sz="2400" b="1" i="0" cap="none" baseline="0">
                <a:latin typeface="Paris2024 Semibold" panose="02010503030201020103" pitchFamily="2" charset="0"/>
              </a:defRPr>
            </a:lvl1pPr>
          </a:lstStyle>
          <a:p>
            <a:pPr lvl="0"/>
            <a:r>
              <a:rPr lang="fr-FR"/>
              <a:t>TITRE</a:t>
            </a:r>
          </a:p>
        </p:txBody>
      </p:sp>
    </p:spTree>
    <p:extLst>
      <p:ext uri="{BB962C8B-B14F-4D97-AF65-F5344CB8AC3E}">
        <p14:creationId xmlns:p14="http://schemas.microsoft.com/office/powerpoint/2010/main" val="10364545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mmaire Blanc_2">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45BD371-B122-4D45-927E-45FB929386F1}"/>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A579A6D4-6310-014A-935F-15D08D6CC4C8}"/>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5" name="Titre 1">
            <a:extLst>
              <a:ext uri="{FF2B5EF4-FFF2-40B4-BE49-F238E27FC236}">
                <a16:creationId xmlns:a16="http://schemas.microsoft.com/office/drawing/2014/main" id="{5BF2C53D-09F8-DD44-9C89-6E62D24C5C76}"/>
              </a:ext>
            </a:extLst>
          </p:cNvPr>
          <p:cNvSpPr>
            <a:spLocks noGrp="1"/>
          </p:cNvSpPr>
          <p:nvPr>
            <p:ph type="title" hasCustomPrompt="1"/>
          </p:nvPr>
        </p:nvSpPr>
        <p:spPr>
          <a:xfrm>
            <a:off x="5067891" y="378855"/>
            <a:ext cx="6426397" cy="1410756"/>
          </a:xfrm>
        </p:spPr>
        <p:txBody>
          <a:bodyPr>
            <a:noAutofit/>
          </a:bodyPr>
          <a:lstStyle>
            <a:lvl1pPr>
              <a:defRPr sz="8800"/>
            </a:lvl1pPr>
          </a:lstStyle>
          <a:p>
            <a:r>
              <a:rPr lang="fr-FR"/>
              <a:t>SOMMAIRE</a:t>
            </a:r>
          </a:p>
        </p:txBody>
      </p:sp>
      <p:sp>
        <p:nvSpPr>
          <p:cNvPr id="6" name="Espace réservé du texte 2">
            <a:extLst>
              <a:ext uri="{FF2B5EF4-FFF2-40B4-BE49-F238E27FC236}">
                <a16:creationId xmlns:a16="http://schemas.microsoft.com/office/drawing/2014/main" id="{CAE8F35B-DC24-8048-BC27-C0CA6F465B96}"/>
              </a:ext>
            </a:extLst>
          </p:cNvPr>
          <p:cNvSpPr>
            <a:spLocks noGrp="1"/>
          </p:cNvSpPr>
          <p:nvPr>
            <p:ph type="body" sz="quarter" idx="34" hasCustomPrompt="1"/>
          </p:nvPr>
        </p:nvSpPr>
        <p:spPr>
          <a:xfrm>
            <a:off x="1353432" y="2010072"/>
            <a:ext cx="2714008" cy="588169"/>
          </a:xfrm>
          <a:prstGeom prst="rect">
            <a:avLst/>
          </a:prstGeom>
        </p:spPr>
        <p:txBody>
          <a:bodyPr anchor="ctr"/>
          <a:lstStyle>
            <a:lvl1pPr>
              <a:defRPr sz="4400" b="0" i="0">
                <a:latin typeface="Paris2024 Light" panose="02010303030201020103" pitchFamily="2" charset="0"/>
              </a:defRPr>
            </a:lvl1pPr>
          </a:lstStyle>
          <a:p>
            <a:pPr lvl="0"/>
            <a:r>
              <a:rPr lang="fr-FR"/>
              <a:t>#</a:t>
            </a:r>
          </a:p>
        </p:txBody>
      </p:sp>
      <p:sp>
        <p:nvSpPr>
          <p:cNvPr id="7" name="Espace réservé du texte 4">
            <a:extLst>
              <a:ext uri="{FF2B5EF4-FFF2-40B4-BE49-F238E27FC236}">
                <a16:creationId xmlns:a16="http://schemas.microsoft.com/office/drawing/2014/main" id="{C6A72C7F-E3CC-5E49-A5E6-5073AD7FF397}"/>
              </a:ext>
            </a:extLst>
          </p:cNvPr>
          <p:cNvSpPr>
            <a:spLocks noGrp="1"/>
          </p:cNvSpPr>
          <p:nvPr>
            <p:ph type="body" sz="quarter" idx="35" hasCustomPrompt="1"/>
          </p:nvPr>
        </p:nvSpPr>
        <p:spPr>
          <a:xfrm>
            <a:off x="1355502" y="2657876"/>
            <a:ext cx="2711937" cy="1146175"/>
          </a:xfrm>
          <a:prstGeom prst="rect">
            <a:avLst/>
          </a:prstGeom>
        </p:spPr>
        <p:txBody>
          <a:bodyPr anchor="t" anchorCtr="0">
            <a:normAutofit/>
          </a:bodyPr>
          <a:lstStyle>
            <a:lvl1pPr>
              <a:defRPr sz="2400" b="1" i="0">
                <a:latin typeface="Paris2024 Semibold" panose="02010503030201020103" pitchFamily="2" charset="0"/>
              </a:defRPr>
            </a:lvl1pPr>
          </a:lstStyle>
          <a:p>
            <a:pPr lvl="0"/>
            <a:r>
              <a:rPr lang="fr-FR"/>
              <a:t>TITRE</a:t>
            </a:r>
          </a:p>
        </p:txBody>
      </p:sp>
      <p:sp>
        <p:nvSpPr>
          <p:cNvPr id="8" name="Espace réservé du texte 2">
            <a:extLst>
              <a:ext uri="{FF2B5EF4-FFF2-40B4-BE49-F238E27FC236}">
                <a16:creationId xmlns:a16="http://schemas.microsoft.com/office/drawing/2014/main" id="{EF09857B-2CB0-0B43-A21F-8B9A610092E1}"/>
              </a:ext>
            </a:extLst>
          </p:cNvPr>
          <p:cNvSpPr>
            <a:spLocks noGrp="1"/>
          </p:cNvSpPr>
          <p:nvPr>
            <p:ph type="body" sz="quarter" idx="36" hasCustomPrompt="1"/>
          </p:nvPr>
        </p:nvSpPr>
        <p:spPr>
          <a:xfrm>
            <a:off x="5067891" y="2010072"/>
            <a:ext cx="2714008" cy="588169"/>
          </a:xfrm>
          <a:prstGeom prst="rect">
            <a:avLst/>
          </a:prstGeom>
        </p:spPr>
        <p:txBody>
          <a:bodyPr anchor="ctr"/>
          <a:lstStyle>
            <a:lvl1pPr>
              <a:defRPr sz="4400" b="0" i="0">
                <a:latin typeface="Paris2024 Light" panose="02010303030201020103" pitchFamily="2" charset="0"/>
              </a:defRPr>
            </a:lvl1pPr>
          </a:lstStyle>
          <a:p>
            <a:pPr lvl="0"/>
            <a:r>
              <a:rPr lang="fr-FR"/>
              <a:t>#</a:t>
            </a:r>
          </a:p>
        </p:txBody>
      </p:sp>
      <p:sp>
        <p:nvSpPr>
          <p:cNvPr id="9" name="Espace réservé du texte 4">
            <a:extLst>
              <a:ext uri="{FF2B5EF4-FFF2-40B4-BE49-F238E27FC236}">
                <a16:creationId xmlns:a16="http://schemas.microsoft.com/office/drawing/2014/main" id="{D83F6F24-F4AA-D64F-98C4-3BBAD101A528}"/>
              </a:ext>
            </a:extLst>
          </p:cNvPr>
          <p:cNvSpPr>
            <a:spLocks noGrp="1"/>
          </p:cNvSpPr>
          <p:nvPr>
            <p:ph type="body" sz="quarter" idx="37" hasCustomPrompt="1"/>
          </p:nvPr>
        </p:nvSpPr>
        <p:spPr>
          <a:xfrm>
            <a:off x="5067892" y="2657876"/>
            <a:ext cx="2711937" cy="1146175"/>
          </a:xfrm>
          <a:prstGeom prst="rect">
            <a:avLst/>
          </a:prstGeom>
        </p:spPr>
        <p:txBody>
          <a:bodyPr anchor="t" anchorCtr="0">
            <a:normAutofit/>
          </a:bodyPr>
          <a:lstStyle>
            <a:lvl1pPr>
              <a:defRPr sz="2400" b="1" i="0">
                <a:latin typeface="Paris2024 Semibold" panose="02010503030201020103" pitchFamily="2" charset="0"/>
              </a:defRPr>
            </a:lvl1pPr>
          </a:lstStyle>
          <a:p>
            <a:pPr lvl="0"/>
            <a:r>
              <a:rPr lang="fr-FR"/>
              <a:t>TITRE</a:t>
            </a:r>
          </a:p>
        </p:txBody>
      </p:sp>
      <p:sp>
        <p:nvSpPr>
          <p:cNvPr id="10" name="Espace réservé du texte 2">
            <a:extLst>
              <a:ext uri="{FF2B5EF4-FFF2-40B4-BE49-F238E27FC236}">
                <a16:creationId xmlns:a16="http://schemas.microsoft.com/office/drawing/2014/main" id="{DFC14A80-6BFD-2C4E-82B6-659BA19D7514}"/>
              </a:ext>
            </a:extLst>
          </p:cNvPr>
          <p:cNvSpPr>
            <a:spLocks noGrp="1"/>
          </p:cNvSpPr>
          <p:nvPr>
            <p:ph type="body" sz="quarter" idx="38" hasCustomPrompt="1"/>
          </p:nvPr>
        </p:nvSpPr>
        <p:spPr>
          <a:xfrm>
            <a:off x="8782350" y="2010072"/>
            <a:ext cx="2714008" cy="588169"/>
          </a:xfrm>
          <a:prstGeom prst="rect">
            <a:avLst/>
          </a:prstGeom>
        </p:spPr>
        <p:txBody>
          <a:bodyPr anchor="ctr"/>
          <a:lstStyle>
            <a:lvl1pPr>
              <a:defRPr sz="4400" b="0" i="0">
                <a:latin typeface="Paris2024 Light" panose="02010303030201020103" pitchFamily="2" charset="0"/>
              </a:defRPr>
            </a:lvl1pPr>
          </a:lstStyle>
          <a:p>
            <a:pPr lvl="0"/>
            <a:r>
              <a:rPr lang="fr-FR"/>
              <a:t>#</a:t>
            </a:r>
          </a:p>
        </p:txBody>
      </p:sp>
      <p:sp>
        <p:nvSpPr>
          <p:cNvPr id="11" name="Espace réservé du texte 4">
            <a:extLst>
              <a:ext uri="{FF2B5EF4-FFF2-40B4-BE49-F238E27FC236}">
                <a16:creationId xmlns:a16="http://schemas.microsoft.com/office/drawing/2014/main" id="{8CFD8A1C-734A-5F4E-ADBE-CD6DDDE2C8A7}"/>
              </a:ext>
            </a:extLst>
          </p:cNvPr>
          <p:cNvSpPr>
            <a:spLocks noGrp="1"/>
          </p:cNvSpPr>
          <p:nvPr>
            <p:ph type="body" sz="quarter" idx="39" hasCustomPrompt="1"/>
          </p:nvPr>
        </p:nvSpPr>
        <p:spPr>
          <a:xfrm>
            <a:off x="8782351" y="2657876"/>
            <a:ext cx="2711937" cy="1146175"/>
          </a:xfrm>
          <a:prstGeom prst="rect">
            <a:avLst/>
          </a:prstGeom>
        </p:spPr>
        <p:txBody>
          <a:bodyPr anchor="t" anchorCtr="0">
            <a:normAutofit/>
          </a:bodyPr>
          <a:lstStyle>
            <a:lvl1pPr>
              <a:defRPr sz="2400" b="1" i="0">
                <a:latin typeface="Paris2024 Semibold" panose="02010503030201020103" pitchFamily="2" charset="0"/>
              </a:defRPr>
            </a:lvl1pPr>
          </a:lstStyle>
          <a:p>
            <a:pPr lvl="0"/>
            <a:r>
              <a:rPr lang="fr-FR"/>
              <a:t>TITRE</a:t>
            </a:r>
          </a:p>
        </p:txBody>
      </p:sp>
      <p:sp>
        <p:nvSpPr>
          <p:cNvPr id="12" name="Espace réservé du texte 2">
            <a:extLst>
              <a:ext uri="{FF2B5EF4-FFF2-40B4-BE49-F238E27FC236}">
                <a16:creationId xmlns:a16="http://schemas.microsoft.com/office/drawing/2014/main" id="{0FC35C62-F522-5340-BA90-98F9CDD0D925}"/>
              </a:ext>
            </a:extLst>
          </p:cNvPr>
          <p:cNvSpPr>
            <a:spLocks noGrp="1"/>
          </p:cNvSpPr>
          <p:nvPr>
            <p:ph type="body" sz="quarter" idx="40" hasCustomPrompt="1"/>
          </p:nvPr>
        </p:nvSpPr>
        <p:spPr>
          <a:xfrm>
            <a:off x="1353432" y="4300597"/>
            <a:ext cx="2714008" cy="588169"/>
          </a:xfrm>
          <a:prstGeom prst="rect">
            <a:avLst/>
          </a:prstGeom>
        </p:spPr>
        <p:txBody>
          <a:bodyPr anchor="ctr"/>
          <a:lstStyle>
            <a:lvl1pPr>
              <a:defRPr sz="4400" b="0" i="0">
                <a:latin typeface="Paris2024 Light" panose="02010303030201020103" pitchFamily="2" charset="0"/>
              </a:defRPr>
            </a:lvl1pPr>
          </a:lstStyle>
          <a:p>
            <a:pPr lvl="0"/>
            <a:r>
              <a:rPr lang="fr-FR"/>
              <a:t>#</a:t>
            </a:r>
          </a:p>
        </p:txBody>
      </p:sp>
      <p:sp>
        <p:nvSpPr>
          <p:cNvPr id="13" name="Espace réservé du texte 4">
            <a:extLst>
              <a:ext uri="{FF2B5EF4-FFF2-40B4-BE49-F238E27FC236}">
                <a16:creationId xmlns:a16="http://schemas.microsoft.com/office/drawing/2014/main" id="{50466C65-5C93-344D-BAC6-A4DC66873CCB}"/>
              </a:ext>
            </a:extLst>
          </p:cNvPr>
          <p:cNvSpPr>
            <a:spLocks noGrp="1"/>
          </p:cNvSpPr>
          <p:nvPr>
            <p:ph type="body" sz="quarter" idx="41" hasCustomPrompt="1"/>
          </p:nvPr>
        </p:nvSpPr>
        <p:spPr>
          <a:xfrm>
            <a:off x="1355502" y="4948401"/>
            <a:ext cx="2711937" cy="1146175"/>
          </a:xfrm>
          <a:prstGeom prst="rect">
            <a:avLst/>
          </a:prstGeom>
        </p:spPr>
        <p:txBody>
          <a:bodyPr anchor="t" anchorCtr="0">
            <a:normAutofit/>
          </a:bodyPr>
          <a:lstStyle>
            <a:lvl1pPr>
              <a:defRPr sz="2400" b="1" i="0">
                <a:latin typeface="Paris2024 Semibold" panose="02010503030201020103" pitchFamily="2" charset="0"/>
              </a:defRPr>
            </a:lvl1pPr>
          </a:lstStyle>
          <a:p>
            <a:pPr lvl="0"/>
            <a:r>
              <a:rPr lang="fr-FR"/>
              <a:t>TITRE</a:t>
            </a:r>
          </a:p>
        </p:txBody>
      </p:sp>
      <p:sp>
        <p:nvSpPr>
          <p:cNvPr id="14" name="Espace réservé du texte 2">
            <a:extLst>
              <a:ext uri="{FF2B5EF4-FFF2-40B4-BE49-F238E27FC236}">
                <a16:creationId xmlns:a16="http://schemas.microsoft.com/office/drawing/2014/main" id="{02802B72-1F34-4845-BABB-451975D311AE}"/>
              </a:ext>
            </a:extLst>
          </p:cNvPr>
          <p:cNvSpPr>
            <a:spLocks noGrp="1"/>
          </p:cNvSpPr>
          <p:nvPr>
            <p:ph type="body" sz="quarter" idx="42" hasCustomPrompt="1"/>
          </p:nvPr>
        </p:nvSpPr>
        <p:spPr>
          <a:xfrm>
            <a:off x="5067891" y="4300597"/>
            <a:ext cx="2714008" cy="588169"/>
          </a:xfrm>
          <a:prstGeom prst="rect">
            <a:avLst/>
          </a:prstGeom>
        </p:spPr>
        <p:txBody>
          <a:bodyPr anchor="ctr"/>
          <a:lstStyle>
            <a:lvl1pPr>
              <a:defRPr sz="4400" b="0" i="0">
                <a:latin typeface="Paris2024 Light" panose="02010303030201020103" pitchFamily="2" charset="0"/>
              </a:defRPr>
            </a:lvl1pPr>
          </a:lstStyle>
          <a:p>
            <a:pPr lvl="0"/>
            <a:r>
              <a:rPr lang="fr-FR"/>
              <a:t>#</a:t>
            </a:r>
          </a:p>
        </p:txBody>
      </p:sp>
      <p:sp>
        <p:nvSpPr>
          <p:cNvPr id="15" name="Espace réservé du texte 4">
            <a:extLst>
              <a:ext uri="{FF2B5EF4-FFF2-40B4-BE49-F238E27FC236}">
                <a16:creationId xmlns:a16="http://schemas.microsoft.com/office/drawing/2014/main" id="{FDA3B587-978F-494F-B2E9-537C675D437A}"/>
              </a:ext>
            </a:extLst>
          </p:cNvPr>
          <p:cNvSpPr>
            <a:spLocks noGrp="1"/>
          </p:cNvSpPr>
          <p:nvPr>
            <p:ph type="body" sz="quarter" idx="43" hasCustomPrompt="1"/>
          </p:nvPr>
        </p:nvSpPr>
        <p:spPr>
          <a:xfrm>
            <a:off x="5067892" y="4948401"/>
            <a:ext cx="2711937" cy="1146175"/>
          </a:xfrm>
          <a:prstGeom prst="rect">
            <a:avLst/>
          </a:prstGeom>
        </p:spPr>
        <p:txBody>
          <a:bodyPr anchor="t" anchorCtr="0">
            <a:normAutofit/>
          </a:bodyPr>
          <a:lstStyle>
            <a:lvl1pPr>
              <a:defRPr sz="2400" b="1" i="0">
                <a:latin typeface="Paris2024 Semibold" panose="02010503030201020103" pitchFamily="2" charset="0"/>
              </a:defRPr>
            </a:lvl1pPr>
          </a:lstStyle>
          <a:p>
            <a:pPr lvl="0"/>
            <a:r>
              <a:rPr lang="fr-FR"/>
              <a:t>TITRE</a:t>
            </a:r>
          </a:p>
        </p:txBody>
      </p:sp>
      <p:sp>
        <p:nvSpPr>
          <p:cNvPr id="16" name="Espace réservé du texte 2">
            <a:extLst>
              <a:ext uri="{FF2B5EF4-FFF2-40B4-BE49-F238E27FC236}">
                <a16:creationId xmlns:a16="http://schemas.microsoft.com/office/drawing/2014/main" id="{011B6F49-E14E-7B41-9D96-213786ED99BE}"/>
              </a:ext>
            </a:extLst>
          </p:cNvPr>
          <p:cNvSpPr>
            <a:spLocks noGrp="1"/>
          </p:cNvSpPr>
          <p:nvPr>
            <p:ph type="body" sz="quarter" idx="44" hasCustomPrompt="1"/>
          </p:nvPr>
        </p:nvSpPr>
        <p:spPr>
          <a:xfrm>
            <a:off x="8782350" y="4300597"/>
            <a:ext cx="2714008" cy="588169"/>
          </a:xfrm>
          <a:prstGeom prst="rect">
            <a:avLst/>
          </a:prstGeom>
        </p:spPr>
        <p:txBody>
          <a:bodyPr anchor="ctr"/>
          <a:lstStyle>
            <a:lvl1pPr>
              <a:defRPr sz="4400" b="0" i="0">
                <a:latin typeface="Paris2024 Light" panose="02010303030201020103" pitchFamily="2" charset="0"/>
              </a:defRPr>
            </a:lvl1pPr>
          </a:lstStyle>
          <a:p>
            <a:pPr lvl="0"/>
            <a:r>
              <a:rPr lang="fr-FR"/>
              <a:t>#</a:t>
            </a:r>
          </a:p>
        </p:txBody>
      </p:sp>
      <p:sp>
        <p:nvSpPr>
          <p:cNvPr id="17" name="Espace réservé du texte 4">
            <a:extLst>
              <a:ext uri="{FF2B5EF4-FFF2-40B4-BE49-F238E27FC236}">
                <a16:creationId xmlns:a16="http://schemas.microsoft.com/office/drawing/2014/main" id="{8AF2CB9B-C913-534C-8785-3B7106A0C54C}"/>
              </a:ext>
            </a:extLst>
          </p:cNvPr>
          <p:cNvSpPr>
            <a:spLocks noGrp="1"/>
          </p:cNvSpPr>
          <p:nvPr>
            <p:ph type="body" sz="quarter" idx="45" hasCustomPrompt="1"/>
          </p:nvPr>
        </p:nvSpPr>
        <p:spPr>
          <a:xfrm>
            <a:off x="8782351" y="4948401"/>
            <a:ext cx="2711937" cy="1146175"/>
          </a:xfrm>
          <a:prstGeom prst="rect">
            <a:avLst/>
          </a:prstGeom>
        </p:spPr>
        <p:txBody>
          <a:bodyPr anchor="t" anchorCtr="0">
            <a:normAutofit/>
          </a:bodyPr>
          <a:lstStyle>
            <a:lvl1pPr>
              <a:defRPr sz="2400" b="1" i="0">
                <a:latin typeface="Paris2024 Semibold" panose="02010503030201020103" pitchFamily="2" charset="0"/>
              </a:defRPr>
            </a:lvl1pPr>
          </a:lstStyle>
          <a:p>
            <a:pPr lvl="0"/>
            <a:r>
              <a:rPr lang="fr-FR"/>
              <a:t>TITRE</a:t>
            </a:r>
          </a:p>
        </p:txBody>
      </p:sp>
      <p:sp>
        <p:nvSpPr>
          <p:cNvPr id="18" name="Espace réservé de la date 14">
            <a:extLst>
              <a:ext uri="{FF2B5EF4-FFF2-40B4-BE49-F238E27FC236}">
                <a16:creationId xmlns:a16="http://schemas.microsoft.com/office/drawing/2014/main" id="{73FE0F84-F2D5-1945-859A-9BF2B6C60080}"/>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Tree>
    <p:extLst>
      <p:ext uri="{BB962C8B-B14F-4D97-AF65-F5344CB8AC3E}">
        <p14:creationId xmlns:p14="http://schemas.microsoft.com/office/powerpoint/2010/main" val="391081626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ommaire Blanc_3">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509A9F6-1B9C-924D-92BB-D241179055F9}"/>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22812C44-197E-A14E-B0F2-14793C710E4D}"/>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5" name="Espace réservé du texte 2">
            <a:extLst>
              <a:ext uri="{FF2B5EF4-FFF2-40B4-BE49-F238E27FC236}">
                <a16:creationId xmlns:a16="http://schemas.microsoft.com/office/drawing/2014/main" id="{4A24C378-050F-D144-AA00-14BC60B48157}"/>
              </a:ext>
            </a:extLst>
          </p:cNvPr>
          <p:cNvSpPr>
            <a:spLocks noGrp="1"/>
          </p:cNvSpPr>
          <p:nvPr>
            <p:ph type="body" sz="quarter" idx="34" hasCustomPrompt="1"/>
          </p:nvPr>
        </p:nvSpPr>
        <p:spPr>
          <a:xfrm>
            <a:off x="1353432" y="1951883"/>
            <a:ext cx="627897" cy="588169"/>
          </a:xfrm>
          <a:prstGeom prst="rect">
            <a:avLst/>
          </a:prstGeom>
        </p:spPr>
        <p:txBody>
          <a:bodyPr anchor="ctr"/>
          <a:lstStyle>
            <a:lvl1pPr algn="ctr">
              <a:defRPr sz="4400" b="0" i="0">
                <a:latin typeface="Paris2024 Light" panose="02010303030201020103" pitchFamily="2" charset="0"/>
              </a:defRPr>
            </a:lvl1pPr>
          </a:lstStyle>
          <a:p>
            <a:pPr lvl="0"/>
            <a:r>
              <a:rPr lang="fr-FR"/>
              <a:t>#</a:t>
            </a:r>
          </a:p>
        </p:txBody>
      </p:sp>
      <p:sp>
        <p:nvSpPr>
          <p:cNvPr id="6" name="Espace réservé du texte 4">
            <a:extLst>
              <a:ext uri="{FF2B5EF4-FFF2-40B4-BE49-F238E27FC236}">
                <a16:creationId xmlns:a16="http://schemas.microsoft.com/office/drawing/2014/main" id="{8A1FD10A-071E-2C49-B4B4-5D2723541176}"/>
              </a:ext>
            </a:extLst>
          </p:cNvPr>
          <p:cNvSpPr>
            <a:spLocks noGrp="1"/>
          </p:cNvSpPr>
          <p:nvPr>
            <p:ph type="body" sz="quarter" idx="35" hasCustomPrompt="1"/>
          </p:nvPr>
        </p:nvSpPr>
        <p:spPr>
          <a:xfrm>
            <a:off x="2049569" y="1966965"/>
            <a:ext cx="2332216" cy="573088"/>
          </a:xfrm>
          <a:prstGeom prst="rect">
            <a:avLst/>
          </a:prstGeom>
        </p:spPr>
        <p:txBody>
          <a:bodyPr anchor="t" anchorCtr="0"/>
          <a:lstStyle>
            <a:lvl1pPr>
              <a:defRPr sz="1800" b="1" i="0">
                <a:latin typeface="Paris2024 Semibold" panose="02010503030201020103" pitchFamily="2" charset="0"/>
              </a:defRPr>
            </a:lvl1pPr>
          </a:lstStyle>
          <a:p>
            <a:pPr lvl="0"/>
            <a:r>
              <a:rPr lang="fr-FR"/>
              <a:t>TITRE</a:t>
            </a:r>
          </a:p>
        </p:txBody>
      </p:sp>
      <p:sp>
        <p:nvSpPr>
          <p:cNvPr id="7" name="Espace réservé du texte 2">
            <a:extLst>
              <a:ext uri="{FF2B5EF4-FFF2-40B4-BE49-F238E27FC236}">
                <a16:creationId xmlns:a16="http://schemas.microsoft.com/office/drawing/2014/main" id="{AECBAD8C-CBC8-354C-99AA-2DE5A03E5092}"/>
              </a:ext>
            </a:extLst>
          </p:cNvPr>
          <p:cNvSpPr>
            <a:spLocks noGrp="1"/>
          </p:cNvSpPr>
          <p:nvPr>
            <p:ph type="body" sz="quarter" idx="36" hasCustomPrompt="1"/>
          </p:nvPr>
        </p:nvSpPr>
        <p:spPr>
          <a:xfrm>
            <a:off x="1353432" y="3079367"/>
            <a:ext cx="627897" cy="588169"/>
          </a:xfrm>
          <a:prstGeom prst="rect">
            <a:avLst/>
          </a:prstGeom>
        </p:spPr>
        <p:txBody>
          <a:bodyPr anchor="ctr"/>
          <a:lstStyle>
            <a:lvl1pPr algn="ctr">
              <a:defRPr sz="4400" b="0" i="0">
                <a:latin typeface="Paris2024 Light" panose="02010303030201020103" pitchFamily="2" charset="0"/>
              </a:defRPr>
            </a:lvl1pPr>
          </a:lstStyle>
          <a:p>
            <a:pPr lvl="0"/>
            <a:r>
              <a:rPr lang="fr-FR"/>
              <a:t>#</a:t>
            </a:r>
          </a:p>
        </p:txBody>
      </p:sp>
      <p:sp>
        <p:nvSpPr>
          <p:cNvPr id="8" name="Espace réservé du texte 4">
            <a:extLst>
              <a:ext uri="{FF2B5EF4-FFF2-40B4-BE49-F238E27FC236}">
                <a16:creationId xmlns:a16="http://schemas.microsoft.com/office/drawing/2014/main" id="{BFD7746D-5032-1E45-8EB5-06FF2818B4CD}"/>
              </a:ext>
            </a:extLst>
          </p:cNvPr>
          <p:cNvSpPr>
            <a:spLocks noGrp="1"/>
          </p:cNvSpPr>
          <p:nvPr>
            <p:ph type="body" sz="quarter" idx="37" hasCustomPrompt="1"/>
          </p:nvPr>
        </p:nvSpPr>
        <p:spPr>
          <a:xfrm>
            <a:off x="2049569" y="3094448"/>
            <a:ext cx="2332216" cy="573088"/>
          </a:xfrm>
          <a:prstGeom prst="rect">
            <a:avLst/>
          </a:prstGeom>
        </p:spPr>
        <p:txBody>
          <a:bodyPr anchor="t" anchorCtr="0"/>
          <a:lstStyle>
            <a:lvl1pPr>
              <a:defRPr sz="1800" b="1" i="0">
                <a:latin typeface="Paris2024 Semibold" panose="02010503030201020103" pitchFamily="2" charset="0"/>
              </a:defRPr>
            </a:lvl1pPr>
          </a:lstStyle>
          <a:p>
            <a:pPr lvl="0"/>
            <a:r>
              <a:rPr lang="fr-FR"/>
              <a:t>TITRE</a:t>
            </a:r>
          </a:p>
        </p:txBody>
      </p:sp>
      <p:sp>
        <p:nvSpPr>
          <p:cNvPr id="9" name="Espace réservé du texte 2">
            <a:extLst>
              <a:ext uri="{FF2B5EF4-FFF2-40B4-BE49-F238E27FC236}">
                <a16:creationId xmlns:a16="http://schemas.microsoft.com/office/drawing/2014/main" id="{E6B134ED-8CC6-BF41-97F8-70A699E73406}"/>
              </a:ext>
            </a:extLst>
          </p:cNvPr>
          <p:cNvSpPr>
            <a:spLocks noGrp="1"/>
          </p:cNvSpPr>
          <p:nvPr>
            <p:ph type="body" sz="quarter" idx="38" hasCustomPrompt="1"/>
          </p:nvPr>
        </p:nvSpPr>
        <p:spPr>
          <a:xfrm>
            <a:off x="1353432" y="4196800"/>
            <a:ext cx="627897" cy="588169"/>
          </a:xfrm>
          <a:prstGeom prst="rect">
            <a:avLst/>
          </a:prstGeom>
        </p:spPr>
        <p:txBody>
          <a:bodyPr anchor="ctr"/>
          <a:lstStyle>
            <a:lvl1pPr algn="ctr">
              <a:defRPr sz="4400" b="0" i="0">
                <a:latin typeface="Paris2024 Light" panose="02010303030201020103" pitchFamily="2" charset="0"/>
              </a:defRPr>
            </a:lvl1pPr>
          </a:lstStyle>
          <a:p>
            <a:pPr lvl="0"/>
            <a:r>
              <a:rPr lang="fr-FR"/>
              <a:t>#</a:t>
            </a:r>
          </a:p>
        </p:txBody>
      </p:sp>
      <p:sp>
        <p:nvSpPr>
          <p:cNvPr id="10" name="Espace réservé du texte 4">
            <a:extLst>
              <a:ext uri="{FF2B5EF4-FFF2-40B4-BE49-F238E27FC236}">
                <a16:creationId xmlns:a16="http://schemas.microsoft.com/office/drawing/2014/main" id="{30BA6B84-EBD7-7645-BF4C-DBDB8F8740AF}"/>
              </a:ext>
            </a:extLst>
          </p:cNvPr>
          <p:cNvSpPr>
            <a:spLocks noGrp="1"/>
          </p:cNvSpPr>
          <p:nvPr>
            <p:ph type="body" sz="quarter" idx="39" hasCustomPrompt="1"/>
          </p:nvPr>
        </p:nvSpPr>
        <p:spPr>
          <a:xfrm>
            <a:off x="2049569" y="4211882"/>
            <a:ext cx="2332216" cy="573088"/>
          </a:xfrm>
          <a:prstGeom prst="rect">
            <a:avLst/>
          </a:prstGeom>
        </p:spPr>
        <p:txBody>
          <a:bodyPr anchor="t" anchorCtr="0"/>
          <a:lstStyle>
            <a:lvl1pPr>
              <a:defRPr sz="1800" b="1" i="0">
                <a:latin typeface="Paris2024 Semibold" panose="02010503030201020103" pitchFamily="2" charset="0"/>
              </a:defRPr>
            </a:lvl1pPr>
          </a:lstStyle>
          <a:p>
            <a:pPr lvl="0"/>
            <a:r>
              <a:rPr lang="fr-FR"/>
              <a:t>TITRE</a:t>
            </a:r>
          </a:p>
        </p:txBody>
      </p:sp>
      <p:sp>
        <p:nvSpPr>
          <p:cNvPr id="11" name="Espace réservé du texte 2">
            <a:extLst>
              <a:ext uri="{FF2B5EF4-FFF2-40B4-BE49-F238E27FC236}">
                <a16:creationId xmlns:a16="http://schemas.microsoft.com/office/drawing/2014/main" id="{8EBDD80F-95D2-7141-8748-B8641D9B3AD9}"/>
              </a:ext>
            </a:extLst>
          </p:cNvPr>
          <p:cNvSpPr>
            <a:spLocks noGrp="1"/>
          </p:cNvSpPr>
          <p:nvPr>
            <p:ph type="body" sz="quarter" idx="40" hasCustomPrompt="1"/>
          </p:nvPr>
        </p:nvSpPr>
        <p:spPr>
          <a:xfrm>
            <a:off x="1353432" y="5327034"/>
            <a:ext cx="627897" cy="588169"/>
          </a:xfrm>
          <a:prstGeom prst="rect">
            <a:avLst/>
          </a:prstGeom>
        </p:spPr>
        <p:txBody>
          <a:bodyPr anchor="ctr"/>
          <a:lstStyle>
            <a:lvl1pPr algn="ctr">
              <a:defRPr sz="4400" b="0" i="0">
                <a:latin typeface="Paris2024 Light" panose="02010303030201020103" pitchFamily="2" charset="0"/>
              </a:defRPr>
            </a:lvl1pPr>
          </a:lstStyle>
          <a:p>
            <a:pPr lvl="0"/>
            <a:r>
              <a:rPr lang="fr-FR"/>
              <a:t>#</a:t>
            </a:r>
          </a:p>
        </p:txBody>
      </p:sp>
      <p:sp>
        <p:nvSpPr>
          <p:cNvPr id="12" name="Espace réservé du texte 4">
            <a:extLst>
              <a:ext uri="{FF2B5EF4-FFF2-40B4-BE49-F238E27FC236}">
                <a16:creationId xmlns:a16="http://schemas.microsoft.com/office/drawing/2014/main" id="{D0FC4E73-3688-3E43-86E4-8D6A5BC1B7B7}"/>
              </a:ext>
            </a:extLst>
          </p:cNvPr>
          <p:cNvSpPr>
            <a:spLocks noGrp="1"/>
          </p:cNvSpPr>
          <p:nvPr>
            <p:ph type="body" sz="quarter" idx="41" hasCustomPrompt="1"/>
          </p:nvPr>
        </p:nvSpPr>
        <p:spPr>
          <a:xfrm>
            <a:off x="2049569" y="5342116"/>
            <a:ext cx="2332216" cy="573088"/>
          </a:xfrm>
          <a:prstGeom prst="rect">
            <a:avLst/>
          </a:prstGeom>
        </p:spPr>
        <p:txBody>
          <a:bodyPr anchor="t" anchorCtr="0"/>
          <a:lstStyle>
            <a:lvl1pPr>
              <a:defRPr sz="1800" b="1" i="0">
                <a:latin typeface="Paris2024 Semibold" panose="02010503030201020103" pitchFamily="2" charset="0"/>
              </a:defRPr>
            </a:lvl1pPr>
          </a:lstStyle>
          <a:p>
            <a:pPr lvl="0"/>
            <a:r>
              <a:rPr lang="fr-FR"/>
              <a:t>TITRE</a:t>
            </a:r>
          </a:p>
        </p:txBody>
      </p:sp>
      <p:sp>
        <p:nvSpPr>
          <p:cNvPr id="13" name="Espace réservé du texte 2">
            <a:extLst>
              <a:ext uri="{FF2B5EF4-FFF2-40B4-BE49-F238E27FC236}">
                <a16:creationId xmlns:a16="http://schemas.microsoft.com/office/drawing/2014/main" id="{F016AB29-08C0-9B41-8E43-3789DCC1B3CE}"/>
              </a:ext>
            </a:extLst>
          </p:cNvPr>
          <p:cNvSpPr>
            <a:spLocks noGrp="1"/>
          </p:cNvSpPr>
          <p:nvPr>
            <p:ph type="body" sz="quarter" idx="42" hasCustomPrompt="1"/>
          </p:nvPr>
        </p:nvSpPr>
        <p:spPr>
          <a:xfrm>
            <a:off x="4744553" y="1951883"/>
            <a:ext cx="627897" cy="588169"/>
          </a:xfrm>
          <a:prstGeom prst="rect">
            <a:avLst/>
          </a:prstGeom>
        </p:spPr>
        <p:txBody>
          <a:bodyPr anchor="ctr"/>
          <a:lstStyle>
            <a:lvl1pPr algn="ctr">
              <a:defRPr sz="4400" b="0" i="0">
                <a:latin typeface="Paris2024 Light" panose="02010303030201020103" pitchFamily="2" charset="0"/>
              </a:defRPr>
            </a:lvl1pPr>
          </a:lstStyle>
          <a:p>
            <a:pPr lvl="0"/>
            <a:r>
              <a:rPr lang="fr-FR"/>
              <a:t>#</a:t>
            </a:r>
          </a:p>
        </p:txBody>
      </p:sp>
      <p:sp>
        <p:nvSpPr>
          <p:cNvPr id="14" name="Espace réservé du texte 4">
            <a:extLst>
              <a:ext uri="{FF2B5EF4-FFF2-40B4-BE49-F238E27FC236}">
                <a16:creationId xmlns:a16="http://schemas.microsoft.com/office/drawing/2014/main" id="{C3D23721-3E5B-2744-A215-AFE084087794}"/>
              </a:ext>
            </a:extLst>
          </p:cNvPr>
          <p:cNvSpPr>
            <a:spLocks noGrp="1"/>
          </p:cNvSpPr>
          <p:nvPr>
            <p:ph type="body" sz="quarter" idx="43" hasCustomPrompt="1"/>
          </p:nvPr>
        </p:nvSpPr>
        <p:spPr>
          <a:xfrm>
            <a:off x="5440690" y="1966965"/>
            <a:ext cx="2332216" cy="573088"/>
          </a:xfrm>
          <a:prstGeom prst="rect">
            <a:avLst/>
          </a:prstGeom>
        </p:spPr>
        <p:txBody>
          <a:bodyPr anchor="t" anchorCtr="0"/>
          <a:lstStyle>
            <a:lvl1pPr>
              <a:defRPr sz="1800" b="1" i="0">
                <a:latin typeface="Paris2024 Semibold" panose="02010503030201020103" pitchFamily="2" charset="0"/>
              </a:defRPr>
            </a:lvl1pPr>
          </a:lstStyle>
          <a:p>
            <a:pPr lvl="0"/>
            <a:r>
              <a:rPr lang="fr-FR"/>
              <a:t>TITRE</a:t>
            </a:r>
          </a:p>
        </p:txBody>
      </p:sp>
      <p:sp>
        <p:nvSpPr>
          <p:cNvPr id="15" name="Espace réservé du texte 2">
            <a:extLst>
              <a:ext uri="{FF2B5EF4-FFF2-40B4-BE49-F238E27FC236}">
                <a16:creationId xmlns:a16="http://schemas.microsoft.com/office/drawing/2014/main" id="{2F591EA1-04F7-1348-A246-4D720318ABA3}"/>
              </a:ext>
            </a:extLst>
          </p:cNvPr>
          <p:cNvSpPr>
            <a:spLocks noGrp="1"/>
          </p:cNvSpPr>
          <p:nvPr>
            <p:ph type="body" sz="quarter" idx="44" hasCustomPrompt="1"/>
          </p:nvPr>
        </p:nvSpPr>
        <p:spPr>
          <a:xfrm>
            <a:off x="4744553" y="3079367"/>
            <a:ext cx="627897" cy="588169"/>
          </a:xfrm>
          <a:prstGeom prst="rect">
            <a:avLst/>
          </a:prstGeom>
        </p:spPr>
        <p:txBody>
          <a:bodyPr anchor="ctr"/>
          <a:lstStyle>
            <a:lvl1pPr algn="ctr">
              <a:defRPr sz="4400" b="0" i="0">
                <a:latin typeface="Paris2024 Light" panose="02010303030201020103" pitchFamily="2" charset="0"/>
              </a:defRPr>
            </a:lvl1pPr>
          </a:lstStyle>
          <a:p>
            <a:pPr lvl="0"/>
            <a:r>
              <a:rPr lang="fr-FR"/>
              <a:t>#</a:t>
            </a:r>
          </a:p>
        </p:txBody>
      </p:sp>
      <p:sp>
        <p:nvSpPr>
          <p:cNvPr id="16" name="Espace réservé du texte 4">
            <a:extLst>
              <a:ext uri="{FF2B5EF4-FFF2-40B4-BE49-F238E27FC236}">
                <a16:creationId xmlns:a16="http://schemas.microsoft.com/office/drawing/2014/main" id="{B7CAF98D-92D6-3F4D-BE2A-8690D4ED2D67}"/>
              </a:ext>
            </a:extLst>
          </p:cNvPr>
          <p:cNvSpPr>
            <a:spLocks noGrp="1"/>
          </p:cNvSpPr>
          <p:nvPr>
            <p:ph type="body" sz="quarter" idx="45" hasCustomPrompt="1"/>
          </p:nvPr>
        </p:nvSpPr>
        <p:spPr>
          <a:xfrm>
            <a:off x="5440690" y="3094448"/>
            <a:ext cx="2332216" cy="573088"/>
          </a:xfrm>
          <a:prstGeom prst="rect">
            <a:avLst/>
          </a:prstGeom>
        </p:spPr>
        <p:txBody>
          <a:bodyPr anchor="t" anchorCtr="0"/>
          <a:lstStyle>
            <a:lvl1pPr>
              <a:defRPr sz="1800" b="1" i="0">
                <a:latin typeface="Paris2024 Semibold" panose="02010503030201020103" pitchFamily="2" charset="0"/>
              </a:defRPr>
            </a:lvl1pPr>
          </a:lstStyle>
          <a:p>
            <a:pPr lvl="0"/>
            <a:r>
              <a:rPr lang="fr-FR"/>
              <a:t>TITRE</a:t>
            </a:r>
          </a:p>
        </p:txBody>
      </p:sp>
      <p:sp>
        <p:nvSpPr>
          <p:cNvPr id="17" name="Espace réservé du texte 2">
            <a:extLst>
              <a:ext uri="{FF2B5EF4-FFF2-40B4-BE49-F238E27FC236}">
                <a16:creationId xmlns:a16="http://schemas.microsoft.com/office/drawing/2014/main" id="{BC82E410-86F9-0840-A111-1A42B55CB132}"/>
              </a:ext>
            </a:extLst>
          </p:cNvPr>
          <p:cNvSpPr>
            <a:spLocks noGrp="1"/>
          </p:cNvSpPr>
          <p:nvPr>
            <p:ph type="body" sz="quarter" idx="46" hasCustomPrompt="1"/>
          </p:nvPr>
        </p:nvSpPr>
        <p:spPr>
          <a:xfrm>
            <a:off x="4744553" y="4196800"/>
            <a:ext cx="627897" cy="588169"/>
          </a:xfrm>
          <a:prstGeom prst="rect">
            <a:avLst/>
          </a:prstGeom>
        </p:spPr>
        <p:txBody>
          <a:bodyPr anchor="ctr"/>
          <a:lstStyle>
            <a:lvl1pPr algn="ctr">
              <a:defRPr sz="4400" b="0" i="0">
                <a:latin typeface="Paris2024 Light" panose="02010303030201020103" pitchFamily="2" charset="0"/>
              </a:defRPr>
            </a:lvl1pPr>
          </a:lstStyle>
          <a:p>
            <a:pPr lvl="0"/>
            <a:r>
              <a:rPr lang="fr-FR"/>
              <a:t>#</a:t>
            </a:r>
          </a:p>
        </p:txBody>
      </p:sp>
      <p:sp>
        <p:nvSpPr>
          <p:cNvPr id="18" name="Espace réservé du texte 4">
            <a:extLst>
              <a:ext uri="{FF2B5EF4-FFF2-40B4-BE49-F238E27FC236}">
                <a16:creationId xmlns:a16="http://schemas.microsoft.com/office/drawing/2014/main" id="{4FC90DD3-7A0F-7746-94D5-101E3B4809A8}"/>
              </a:ext>
            </a:extLst>
          </p:cNvPr>
          <p:cNvSpPr>
            <a:spLocks noGrp="1"/>
          </p:cNvSpPr>
          <p:nvPr>
            <p:ph type="body" sz="quarter" idx="47" hasCustomPrompt="1"/>
          </p:nvPr>
        </p:nvSpPr>
        <p:spPr>
          <a:xfrm>
            <a:off x="5440690" y="4211882"/>
            <a:ext cx="2332216" cy="573088"/>
          </a:xfrm>
          <a:prstGeom prst="rect">
            <a:avLst/>
          </a:prstGeom>
        </p:spPr>
        <p:txBody>
          <a:bodyPr anchor="t" anchorCtr="0"/>
          <a:lstStyle>
            <a:lvl1pPr>
              <a:defRPr sz="1800" b="1" i="0">
                <a:latin typeface="Paris2024 Semibold" panose="02010503030201020103" pitchFamily="2" charset="0"/>
              </a:defRPr>
            </a:lvl1pPr>
          </a:lstStyle>
          <a:p>
            <a:pPr lvl="0"/>
            <a:r>
              <a:rPr lang="fr-FR"/>
              <a:t>TITRE</a:t>
            </a:r>
          </a:p>
        </p:txBody>
      </p:sp>
      <p:sp>
        <p:nvSpPr>
          <p:cNvPr id="19" name="Espace réservé du texte 2">
            <a:extLst>
              <a:ext uri="{FF2B5EF4-FFF2-40B4-BE49-F238E27FC236}">
                <a16:creationId xmlns:a16="http://schemas.microsoft.com/office/drawing/2014/main" id="{CB387082-9AFB-F74D-A6FA-0B78900F178C}"/>
              </a:ext>
            </a:extLst>
          </p:cNvPr>
          <p:cNvSpPr>
            <a:spLocks noGrp="1"/>
          </p:cNvSpPr>
          <p:nvPr>
            <p:ph type="body" sz="quarter" idx="48" hasCustomPrompt="1"/>
          </p:nvPr>
        </p:nvSpPr>
        <p:spPr>
          <a:xfrm>
            <a:off x="4744553" y="5327034"/>
            <a:ext cx="627897" cy="588169"/>
          </a:xfrm>
          <a:prstGeom prst="rect">
            <a:avLst/>
          </a:prstGeom>
        </p:spPr>
        <p:txBody>
          <a:bodyPr anchor="ctr"/>
          <a:lstStyle>
            <a:lvl1pPr algn="ctr">
              <a:defRPr sz="4400" b="0" i="0">
                <a:latin typeface="Paris2024 Light" panose="02010303030201020103" pitchFamily="2" charset="0"/>
              </a:defRPr>
            </a:lvl1pPr>
          </a:lstStyle>
          <a:p>
            <a:pPr lvl="0"/>
            <a:r>
              <a:rPr lang="fr-FR"/>
              <a:t>#</a:t>
            </a:r>
          </a:p>
        </p:txBody>
      </p:sp>
      <p:sp>
        <p:nvSpPr>
          <p:cNvPr id="20" name="Espace réservé du texte 4">
            <a:extLst>
              <a:ext uri="{FF2B5EF4-FFF2-40B4-BE49-F238E27FC236}">
                <a16:creationId xmlns:a16="http://schemas.microsoft.com/office/drawing/2014/main" id="{8D0AD998-1081-C947-A28F-54E90BC242CA}"/>
              </a:ext>
            </a:extLst>
          </p:cNvPr>
          <p:cNvSpPr>
            <a:spLocks noGrp="1"/>
          </p:cNvSpPr>
          <p:nvPr>
            <p:ph type="body" sz="quarter" idx="49" hasCustomPrompt="1"/>
          </p:nvPr>
        </p:nvSpPr>
        <p:spPr>
          <a:xfrm>
            <a:off x="5440690" y="5342116"/>
            <a:ext cx="2332216" cy="573088"/>
          </a:xfrm>
          <a:prstGeom prst="rect">
            <a:avLst/>
          </a:prstGeom>
        </p:spPr>
        <p:txBody>
          <a:bodyPr anchor="t" anchorCtr="0"/>
          <a:lstStyle>
            <a:lvl1pPr>
              <a:defRPr sz="1800" b="1" i="0">
                <a:latin typeface="Paris2024 Semibold" panose="02010503030201020103" pitchFamily="2" charset="0"/>
              </a:defRPr>
            </a:lvl1pPr>
          </a:lstStyle>
          <a:p>
            <a:pPr lvl="0"/>
            <a:r>
              <a:rPr lang="fr-FR"/>
              <a:t>TITRE</a:t>
            </a:r>
          </a:p>
        </p:txBody>
      </p:sp>
      <p:sp>
        <p:nvSpPr>
          <p:cNvPr id="21" name="Espace réservé du texte 2">
            <a:extLst>
              <a:ext uri="{FF2B5EF4-FFF2-40B4-BE49-F238E27FC236}">
                <a16:creationId xmlns:a16="http://schemas.microsoft.com/office/drawing/2014/main" id="{8EB163DD-053D-0049-B5C6-47F09E85FF7E}"/>
              </a:ext>
            </a:extLst>
          </p:cNvPr>
          <p:cNvSpPr>
            <a:spLocks noGrp="1"/>
          </p:cNvSpPr>
          <p:nvPr>
            <p:ph type="body" sz="quarter" idx="50" hasCustomPrompt="1"/>
          </p:nvPr>
        </p:nvSpPr>
        <p:spPr>
          <a:xfrm>
            <a:off x="8135673" y="1954317"/>
            <a:ext cx="627897" cy="588169"/>
          </a:xfrm>
          <a:prstGeom prst="rect">
            <a:avLst/>
          </a:prstGeom>
        </p:spPr>
        <p:txBody>
          <a:bodyPr anchor="ctr"/>
          <a:lstStyle>
            <a:lvl1pPr algn="ctr">
              <a:defRPr sz="4400" b="0" i="0">
                <a:latin typeface="Paris2024 Light" panose="02010303030201020103" pitchFamily="2" charset="0"/>
              </a:defRPr>
            </a:lvl1pPr>
          </a:lstStyle>
          <a:p>
            <a:pPr lvl="0"/>
            <a:r>
              <a:rPr lang="fr-FR"/>
              <a:t>#</a:t>
            </a:r>
          </a:p>
        </p:txBody>
      </p:sp>
      <p:sp>
        <p:nvSpPr>
          <p:cNvPr id="22" name="Espace réservé du texte 4">
            <a:extLst>
              <a:ext uri="{FF2B5EF4-FFF2-40B4-BE49-F238E27FC236}">
                <a16:creationId xmlns:a16="http://schemas.microsoft.com/office/drawing/2014/main" id="{C05ED552-FD53-9748-BD60-59BE32AB586F}"/>
              </a:ext>
            </a:extLst>
          </p:cNvPr>
          <p:cNvSpPr>
            <a:spLocks noGrp="1"/>
          </p:cNvSpPr>
          <p:nvPr>
            <p:ph type="body" sz="quarter" idx="51" hasCustomPrompt="1"/>
          </p:nvPr>
        </p:nvSpPr>
        <p:spPr>
          <a:xfrm>
            <a:off x="8831811" y="1969398"/>
            <a:ext cx="2332216" cy="573088"/>
          </a:xfrm>
          <a:prstGeom prst="rect">
            <a:avLst/>
          </a:prstGeom>
        </p:spPr>
        <p:txBody>
          <a:bodyPr anchor="t" anchorCtr="0"/>
          <a:lstStyle>
            <a:lvl1pPr>
              <a:defRPr sz="1800" b="1" i="0">
                <a:latin typeface="Paris2024 Semibold" panose="02010503030201020103" pitchFamily="2" charset="0"/>
              </a:defRPr>
            </a:lvl1pPr>
          </a:lstStyle>
          <a:p>
            <a:pPr lvl="0"/>
            <a:r>
              <a:rPr lang="fr-FR"/>
              <a:t>TITRE</a:t>
            </a:r>
          </a:p>
        </p:txBody>
      </p:sp>
      <p:sp>
        <p:nvSpPr>
          <p:cNvPr id="23" name="Espace réservé du texte 2">
            <a:extLst>
              <a:ext uri="{FF2B5EF4-FFF2-40B4-BE49-F238E27FC236}">
                <a16:creationId xmlns:a16="http://schemas.microsoft.com/office/drawing/2014/main" id="{C42C4362-7BD3-914F-83D4-CED8143C6F0E}"/>
              </a:ext>
            </a:extLst>
          </p:cNvPr>
          <p:cNvSpPr>
            <a:spLocks noGrp="1"/>
          </p:cNvSpPr>
          <p:nvPr>
            <p:ph type="body" sz="quarter" idx="52" hasCustomPrompt="1"/>
          </p:nvPr>
        </p:nvSpPr>
        <p:spPr>
          <a:xfrm>
            <a:off x="8135673" y="3079367"/>
            <a:ext cx="627897" cy="588169"/>
          </a:xfrm>
          <a:prstGeom prst="rect">
            <a:avLst/>
          </a:prstGeom>
        </p:spPr>
        <p:txBody>
          <a:bodyPr anchor="ctr"/>
          <a:lstStyle>
            <a:lvl1pPr algn="ctr">
              <a:defRPr sz="4400" b="0" i="0">
                <a:latin typeface="Paris2024 Light" panose="02010303030201020103" pitchFamily="2" charset="0"/>
              </a:defRPr>
            </a:lvl1pPr>
          </a:lstStyle>
          <a:p>
            <a:pPr lvl="0"/>
            <a:r>
              <a:rPr lang="fr-FR"/>
              <a:t>#</a:t>
            </a:r>
          </a:p>
        </p:txBody>
      </p:sp>
      <p:sp>
        <p:nvSpPr>
          <p:cNvPr id="24" name="Espace réservé du texte 4">
            <a:extLst>
              <a:ext uri="{FF2B5EF4-FFF2-40B4-BE49-F238E27FC236}">
                <a16:creationId xmlns:a16="http://schemas.microsoft.com/office/drawing/2014/main" id="{550F6B46-C1E8-1F45-9D02-A76628F2D611}"/>
              </a:ext>
            </a:extLst>
          </p:cNvPr>
          <p:cNvSpPr>
            <a:spLocks noGrp="1"/>
          </p:cNvSpPr>
          <p:nvPr>
            <p:ph type="body" sz="quarter" idx="53" hasCustomPrompt="1"/>
          </p:nvPr>
        </p:nvSpPr>
        <p:spPr>
          <a:xfrm>
            <a:off x="8831811" y="3094448"/>
            <a:ext cx="2332216" cy="573088"/>
          </a:xfrm>
          <a:prstGeom prst="rect">
            <a:avLst/>
          </a:prstGeom>
        </p:spPr>
        <p:txBody>
          <a:bodyPr anchor="t" anchorCtr="0"/>
          <a:lstStyle>
            <a:lvl1pPr>
              <a:defRPr sz="1800" b="1" i="0">
                <a:latin typeface="Paris2024 Semibold" panose="02010503030201020103" pitchFamily="2" charset="0"/>
              </a:defRPr>
            </a:lvl1pPr>
          </a:lstStyle>
          <a:p>
            <a:pPr lvl="0"/>
            <a:r>
              <a:rPr lang="fr-FR"/>
              <a:t>TITRE</a:t>
            </a:r>
          </a:p>
        </p:txBody>
      </p:sp>
      <p:sp>
        <p:nvSpPr>
          <p:cNvPr id="25" name="Espace réservé du texte 2">
            <a:extLst>
              <a:ext uri="{FF2B5EF4-FFF2-40B4-BE49-F238E27FC236}">
                <a16:creationId xmlns:a16="http://schemas.microsoft.com/office/drawing/2014/main" id="{64D455D3-7567-7341-B09D-0AE754DABC75}"/>
              </a:ext>
            </a:extLst>
          </p:cNvPr>
          <p:cNvSpPr>
            <a:spLocks noGrp="1"/>
          </p:cNvSpPr>
          <p:nvPr>
            <p:ph type="body" sz="quarter" idx="54" hasCustomPrompt="1"/>
          </p:nvPr>
        </p:nvSpPr>
        <p:spPr>
          <a:xfrm>
            <a:off x="8135673" y="4199234"/>
            <a:ext cx="627897" cy="588169"/>
          </a:xfrm>
          <a:prstGeom prst="rect">
            <a:avLst/>
          </a:prstGeom>
        </p:spPr>
        <p:txBody>
          <a:bodyPr anchor="ctr"/>
          <a:lstStyle>
            <a:lvl1pPr algn="ctr">
              <a:defRPr sz="4400" b="0" i="0">
                <a:latin typeface="Paris2024 Light" panose="02010303030201020103" pitchFamily="2" charset="0"/>
              </a:defRPr>
            </a:lvl1pPr>
          </a:lstStyle>
          <a:p>
            <a:pPr lvl="0"/>
            <a:r>
              <a:rPr lang="fr-FR"/>
              <a:t>#</a:t>
            </a:r>
          </a:p>
        </p:txBody>
      </p:sp>
      <p:sp>
        <p:nvSpPr>
          <p:cNvPr id="26" name="Espace réservé du texte 4">
            <a:extLst>
              <a:ext uri="{FF2B5EF4-FFF2-40B4-BE49-F238E27FC236}">
                <a16:creationId xmlns:a16="http://schemas.microsoft.com/office/drawing/2014/main" id="{DC2AA076-0892-024E-9EA3-C9EEAC4FF3F1}"/>
              </a:ext>
            </a:extLst>
          </p:cNvPr>
          <p:cNvSpPr>
            <a:spLocks noGrp="1"/>
          </p:cNvSpPr>
          <p:nvPr>
            <p:ph type="body" sz="quarter" idx="55" hasCustomPrompt="1"/>
          </p:nvPr>
        </p:nvSpPr>
        <p:spPr>
          <a:xfrm>
            <a:off x="8831811" y="4219498"/>
            <a:ext cx="2332216" cy="573088"/>
          </a:xfrm>
          <a:prstGeom prst="rect">
            <a:avLst/>
          </a:prstGeom>
        </p:spPr>
        <p:txBody>
          <a:bodyPr anchor="t" anchorCtr="0"/>
          <a:lstStyle>
            <a:lvl1pPr>
              <a:defRPr sz="1800" b="1" i="0">
                <a:latin typeface="Paris2024 Semibold" panose="02010503030201020103" pitchFamily="2" charset="0"/>
              </a:defRPr>
            </a:lvl1pPr>
          </a:lstStyle>
          <a:p>
            <a:pPr lvl="0"/>
            <a:r>
              <a:rPr lang="fr-FR"/>
              <a:t>TITRE</a:t>
            </a:r>
          </a:p>
        </p:txBody>
      </p:sp>
      <p:sp>
        <p:nvSpPr>
          <p:cNvPr id="27" name="Espace réservé du texte 2">
            <a:extLst>
              <a:ext uri="{FF2B5EF4-FFF2-40B4-BE49-F238E27FC236}">
                <a16:creationId xmlns:a16="http://schemas.microsoft.com/office/drawing/2014/main" id="{778EB647-CB7A-F447-9CD6-5B999C72F91F}"/>
              </a:ext>
            </a:extLst>
          </p:cNvPr>
          <p:cNvSpPr>
            <a:spLocks noGrp="1"/>
          </p:cNvSpPr>
          <p:nvPr>
            <p:ph type="body" sz="quarter" idx="56" hasCustomPrompt="1"/>
          </p:nvPr>
        </p:nvSpPr>
        <p:spPr>
          <a:xfrm>
            <a:off x="8135673" y="5329468"/>
            <a:ext cx="627897" cy="588169"/>
          </a:xfrm>
          <a:prstGeom prst="rect">
            <a:avLst/>
          </a:prstGeom>
        </p:spPr>
        <p:txBody>
          <a:bodyPr anchor="ctr"/>
          <a:lstStyle>
            <a:lvl1pPr algn="ctr">
              <a:defRPr sz="4400" b="0" i="0">
                <a:latin typeface="Paris2024 Light" panose="02010303030201020103" pitchFamily="2" charset="0"/>
              </a:defRPr>
            </a:lvl1pPr>
          </a:lstStyle>
          <a:p>
            <a:pPr lvl="0"/>
            <a:r>
              <a:rPr lang="fr-FR"/>
              <a:t>#</a:t>
            </a:r>
          </a:p>
        </p:txBody>
      </p:sp>
      <p:sp>
        <p:nvSpPr>
          <p:cNvPr id="28" name="Espace réservé du texte 4">
            <a:extLst>
              <a:ext uri="{FF2B5EF4-FFF2-40B4-BE49-F238E27FC236}">
                <a16:creationId xmlns:a16="http://schemas.microsoft.com/office/drawing/2014/main" id="{F04FC60A-F752-174F-BE69-324029BE9D9A}"/>
              </a:ext>
            </a:extLst>
          </p:cNvPr>
          <p:cNvSpPr>
            <a:spLocks noGrp="1"/>
          </p:cNvSpPr>
          <p:nvPr>
            <p:ph type="body" sz="quarter" idx="57" hasCustomPrompt="1"/>
          </p:nvPr>
        </p:nvSpPr>
        <p:spPr>
          <a:xfrm>
            <a:off x="8831811" y="5344549"/>
            <a:ext cx="2332216" cy="573088"/>
          </a:xfrm>
          <a:prstGeom prst="rect">
            <a:avLst/>
          </a:prstGeom>
        </p:spPr>
        <p:txBody>
          <a:bodyPr anchor="t" anchorCtr="0"/>
          <a:lstStyle>
            <a:lvl1pPr>
              <a:defRPr sz="1800" b="1" i="0">
                <a:latin typeface="Paris2024 Semibold" panose="02010503030201020103" pitchFamily="2" charset="0"/>
              </a:defRPr>
            </a:lvl1pPr>
          </a:lstStyle>
          <a:p>
            <a:pPr lvl="0"/>
            <a:r>
              <a:rPr lang="fr-FR"/>
              <a:t>TITRE</a:t>
            </a:r>
          </a:p>
        </p:txBody>
      </p:sp>
      <p:sp>
        <p:nvSpPr>
          <p:cNvPr id="29" name="Titre 1">
            <a:extLst>
              <a:ext uri="{FF2B5EF4-FFF2-40B4-BE49-F238E27FC236}">
                <a16:creationId xmlns:a16="http://schemas.microsoft.com/office/drawing/2014/main" id="{63EEF076-09F1-C846-8397-7AF55985D8FD}"/>
              </a:ext>
            </a:extLst>
          </p:cNvPr>
          <p:cNvSpPr>
            <a:spLocks noGrp="1"/>
          </p:cNvSpPr>
          <p:nvPr>
            <p:ph type="title" hasCustomPrompt="1"/>
          </p:nvPr>
        </p:nvSpPr>
        <p:spPr>
          <a:xfrm>
            <a:off x="4814047" y="378855"/>
            <a:ext cx="6680241" cy="1240939"/>
          </a:xfrm>
        </p:spPr>
        <p:txBody>
          <a:bodyPr>
            <a:noAutofit/>
          </a:bodyPr>
          <a:lstStyle>
            <a:lvl1pPr>
              <a:defRPr sz="8800"/>
            </a:lvl1pPr>
          </a:lstStyle>
          <a:p>
            <a:r>
              <a:rPr lang="fr-FR"/>
              <a:t>SOMMAIRE</a:t>
            </a:r>
          </a:p>
        </p:txBody>
      </p:sp>
      <p:sp>
        <p:nvSpPr>
          <p:cNvPr id="30" name="Espace réservé de la date 14">
            <a:extLst>
              <a:ext uri="{FF2B5EF4-FFF2-40B4-BE49-F238E27FC236}">
                <a16:creationId xmlns:a16="http://schemas.microsoft.com/office/drawing/2014/main" id="{DF4475EE-B2A9-724D-B779-D65F77904747}"/>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Tree>
    <p:extLst>
      <p:ext uri="{BB962C8B-B14F-4D97-AF65-F5344CB8AC3E}">
        <p14:creationId xmlns:p14="http://schemas.microsoft.com/office/powerpoint/2010/main" val="11069125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ommaire Noir_1">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6DC0B-8DE6-0E4F-AC37-D7655D3FB9F6}"/>
              </a:ext>
            </a:extLst>
          </p:cNvPr>
          <p:cNvSpPr>
            <a:spLocks noGrp="1"/>
          </p:cNvSpPr>
          <p:nvPr>
            <p:ph type="title" hasCustomPrompt="1"/>
          </p:nvPr>
        </p:nvSpPr>
        <p:spPr>
          <a:xfrm>
            <a:off x="5067891" y="378855"/>
            <a:ext cx="6426397" cy="1021595"/>
          </a:xfrm>
        </p:spPr>
        <p:txBody>
          <a:bodyPr>
            <a:noAutofit/>
          </a:bodyPr>
          <a:lstStyle>
            <a:lvl1pPr>
              <a:defRPr sz="8800">
                <a:solidFill>
                  <a:schemeClr val="bg1"/>
                </a:solidFill>
              </a:defRPr>
            </a:lvl1pPr>
          </a:lstStyle>
          <a:p>
            <a:r>
              <a:rPr lang="fr-FR"/>
              <a:t>SOMMAIRE</a:t>
            </a:r>
          </a:p>
        </p:txBody>
      </p:sp>
      <p:sp>
        <p:nvSpPr>
          <p:cNvPr id="3" name="Espace réservé du pied de page 2">
            <a:extLst>
              <a:ext uri="{FF2B5EF4-FFF2-40B4-BE49-F238E27FC236}">
                <a16:creationId xmlns:a16="http://schemas.microsoft.com/office/drawing/2014/main" id="{C5BAAD9F-2770-F64F-B58D-5D2CBE98A3A3}"/>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DD18AC96-A641-4649-8837-DE8139A4309A}"/>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6" name="Espace réservé du texte 2">
            <a:extLst>
              <a:ext uri="{FF2B5EF4-FFF2-40B4-BE49-F238E27FC236}">
                <a16:creationId xmlns:a16="http://schemas.microsoft.com/office/drawing/2014/main" id="{5FBD1995-8785-4742-B2D0-2845720E0B73}"/>
              </a:ext>
            </a:extLst>
          </p:cNvPr>
          <p:cNvSpPr>
            <a:spLocks noGrp="1"/>
          </p:cNvSpPr>
          <p:nvPr>
            <p:ph type="body" sz="quarter" idx="34" hasCustomPrompt="1"/>
          </p:nvPr>
        </p:nvSpPr>
        <p:spPr>
          <a:xfrm>
            <a:off x="1353432" y="2685425"/>
            <a:ext cx="2714008" cy="588169"/>
          </a:xfrm>
          <a:prstGeom prst="rect">
            <a:avLst/>
          </a:prstGeom>
        </p:spPr>
        <p:txBody>
          <a:bodyPr anchor="ctr">
            <a:noAutofit/>
          </a:bodyPr>
          <a:lstStyle>
            <a:lvl1pPr>
              <a:defRPr sz="4400" b="0" i="0">
                <a:solidFill>
                  <a:schemeClr val="bg1"/>
                </a:solidFill>
                <a:latin typeface="Paris2024 Light" panose="02010303030201020103" pitchFamily="2" charset="0"/>
              </a:defRPr>
            </a:lvl1pPr>
          </a:lstStyle>
          <a:p>
            <a:pPr lvl="0"/>
            <a:r>
              <a:rPr lang="fr-FR"/>
              <a:t>#</a:t>
            </a:r>
          </a:p>
        </p:txBody>
      </p:sp>
      <p:sp>
        <p:nvSpPr>
          <p:cNvPr id="7" name="Espace réservé du texte 4">
            <a:extLst>
              <a:ext uri="{FF2B5EF4-FFF2-40B4-BE49-F238E27FC236}">
                <a16:creationId xmlns:a16="http://schemas.microsoft.com/office/drawing/2014/main" id="{91530542-1D11-B743-A949-763A6BFD1236}"/>
              </a:ext>
            </a:extLst>
          </p:cNvPr>
          <p:cNvSpPr>
            <a:spLocks noGrp="1"/>
          </p:cNvSpPr>
          <p:nvPr>
            <p:ph type="body" sz="quarter" idx="35" hasCustomPrompt="1"/>
          </p:nvPr>
        </p:nvSpPr>
        <p:spPr>
          <a:xfrm>
            <a:off x="1355502" y="3333229"/>
            <a:ext cx="2711937" cy="1146175"/>
          </a:xfrm>
          <a:prstGeom prst="rect">
            <a:avLst/>
          </a:prstGeom>
        </p:spPr>
        <p:txBody>
          <a:bodyPr anchor="t" anchorCtr="0">
            <a:noAutofit/>
          </a:bodyPr>
          <a:lstStyle>
            <a:lvl1pPr>
              <a:defRPr sz="2400" b="1" i="0">
                <a:solidFill>
                  <a:schemeClr val="bg1"/>
                </a:solidFill>
                <a:latin typeface="Paris2024 Semibold" panose="02010503030201020103" pitchFamily="2" charset="0"/>
              </a:defRPr>
            </a:lvl1pPr>
          </a:lstStyle>
          <a:p>
            <a:pPr lvl="0"/>
            <a:r>
              <a:rPr lang="fr-FR"/>
              <a:t>TITRE</a:t>
            </a:r>
          </a:p>
        </p:txBody>
      </p:sp>
      <p:sp>
        <p:nvSpPr>
          <p:cNvPr id="8" name="Espace réservé du texte 2">
            <a:extLst>
              <a:ext uri="{FF2B5EF4-FFF2-40B4-BE49-F238E27FC236}">
                <a16:creationId xmlns:a16="http://schemas.microsoft.com/office/drawing/2014/main" id="{6B3D759F-CD70-B048-856B-CE6704D6BC07}"/>
              </a:ext>
            </a:extLst>
          </p:cNvPr>
          <p:cNvSpPr>
            <a:spLocks noGrp="1"/>
          </p:cNvSpPr>
          <p:nvPr>
            <p:ph type="body" sz="quarter" idx="36" hasCustomPrompt="1"/>
          </p:nvPr>
        </p:nvSpPr>
        <p:spPr>
          <a:xfrm>
            <a:off x="5067891" y="2685425"/>
            <a:ext cx="2714008" cy="588169"/>
          </a:xfrm>
          <a:prstGeom prst="rect">
            <a:avLst/>
          </a:prstGeom>
        </p:spPr>
        <p:txBody>
          <a:bodyPr anchor="ctr">
            <a:noAutofit/>
          </a:bodyPr>
          <a:lstStyle>
            <a:lvl1pPr>
              <a:defRPr sz="4400" b="0" i="0">
                <a:solidFill>
                  <a:schemeClr val="bg1"/>
                </a:solidFill>
                <a:latin typeface="Paris2024 Light" panose="02010303030201020103" pitchFamily="2" charset="0"/>
              </a:defRPr>
            </a:lvl1pPr>
          </a:lstStyle>
          <a:p>
            <a:pPr lvl="0"/>
            <a:r>
              <a:rPr lang="fr-FR"/>
              <a:t>#</a:t>
            </a:r>
          </a:p>
        </p:txBody>
      </p:sp>
      <p:sp>
        <p:nvSpPr>
          <p:cNvPr id="9" name="Espace réservé du texte 4">
            <a:extLst>
              <a:ext uri="{FF2B5EF4-FFF2-40B4-BE49-F238E27FC236}">
                <a16:creationId xmlns:a16="http://schemas.microsoft.com/office/drawing/2014/main" id="{0597DDC3-9AA3-E34C-BD09-0506204D122D}"/>
              </a:ext>
            </a:extLst>
          </p:cNvPr>
          <p:cNvSpPr>
            <a:spLocks noGrp="1"/>
          </p:cNvSpPr>
          <p:nvPr>
            <p:ph type="body" sz="quarter" idx="37" hasCustomPrompt="1"/>
          </p:nvPr>
        </p:nvSpPr>
        <p:spPr>
          <a:xfrm>
            <a:off x="5067892" y="3333229"/>
            <a:ext cx="2711937" cy="1146175"/>
          </a:xfrm>
          <a:prstGeom prst="rect">
            <a:avLst/>
          </a:prstGeom>
        </p:spPr>
        <p:txBody>
          <a:bodyPr anchor="t" anchorCtr="0">
            <a:noAutofit/>
          </a:bodyPr>
          <a:lstStyle>
            <a:lvl1pPr>
              <a:defRPr sz="2400" b="1" i="0">
                <a:solidFill>
                  <a:schemeClr val="bg1"/>
                </a:solidFill>
                <a:latin typeface="Paris2024 Semibold" panose="02010503030201020103" pitchFamily="2" charset="0"/>
              </a:defRPr>
            </a:lvl1pPr>
          </a:lstStyle>
          <a:p>
            <a:pPr lvl="0"/>
            <a:r>
              <a:rPr lang="fr-FR"/>
              <a:t>TITRE</a:t>
            </a:r>
          </a:p>
        </p:txBody>
      </p:sp>
      <p:sp>
        <p:nvSpPr>
          <p:cNvPr id="10" name="Espace réservé du texte 2">
            <a:extLst>
              <a:ext uri="{FF2B5EF4-FFF2-40B4-BE49-F238E27FC236}">
                <a16:creationId xmlns:a16="http://schemas.microsoft.com/office/drawing/2014/main" id="{8AD39663-B798-E245-9086-A260C5CD7F5F}"/>
              </a:ext>
            </a:extLst>
          </p:cNvPr>
          <p:cNvSpPr>
            <a:spLocks noGrp="1"/>
          </p:cNvSpPr>
          <p:nvPr>
            <p:ph type="body" sz="quarter" idx="38" hasCustomPrompt="1"/>
          </p:nvPr>
        </p:nvSpPr>
        <p:spPr>
          <a:xfrm>
            <a:off x="8782350" y="2685425"/>
            <a:ext cx="2714008" cy="588169"/>
          </a:xfrm>
          <a:prstGeom prst="rect">
            <a:avLst/>
          </a:prstGeom>
        </p:spPr>
        <p:txBody>
          <a:bodyPr anchor="ctr">
            <a:noAutofit/>
          </a:bodyPr>
          <a:lstStyle>
            <a:lvl1pPr>
              <a:defRPr sz="4400" b="0" i="0">
                <a:solidFill>
                  <a:schemeClr val="bg1"/>
                </a:solidFill>
                <a:latin typeface="Paris2024 Light" panose="02010303030201020103" pitchFamily="2" charset="0"/>
              </a:defRPr>
            </a:lvl1pPr>
          </a:lstStyle>
          <a:p>
            <a:pPr lvl="0"/>
            <a:r>
              <a:rPr lang="fr-FR"/>
              <a:t>#</a:t>
            </a:r>
          </a:p>
        </p:txBody>
      </p:sp>
      <p:sp>
        <p:nvSpPr>
          <p:cNvPr id="11" name="Espace réservé du texte 4">
            <a:extLst>
              <a:ext uri="{FF2B5EF4-FFF2-40B4-BE49-F238E27FC236}">
                <a16:creationId xmlns:a16="http://schemas.microsoft.com/office/drawing/2014/main" id="{F69362EE-2128-4147-900F-09DFE9E060EC}"/>
              </a:ext>
            </a:extLst>
          </p:cNvPr>
          <p:cNvSpPr>
            <a:spLocks noGrp="1"/>
          </p:cNvSpPr>
          <p:nvPr>
            <p:ph type="body" sz="quarter" idx="39" hasCustomPrompt="1"/>
          </p:nvPr>
        </p:nvSpPr>
        <p:spPr>
          <a:xfrm>
            <a:off x="8782351" y="3333229"/>
            <a:ext cx="2711937" cy="1146175"/>
          </a:xfrm>
          <a:prstGeom prst="rect">
            <a:avLst/>
          </a:prstGeom>
        </p:spPr>
        <p:txBody>
          <a:bodyPr anchor="t" anchorCtr="0">
            <a:noAutofit/>
          </a:bodyPr>
          <a:lstStyle>
            <a:lvl1pPr>
              <a:defRPr sz="2400" b="1" i="0">
                <a:solidFill>
                  <a:schemeClr val="bg1"/>
                </a:solidFill>
                <a:latin typeface="Paris2024 Semibold" panose="02010503030201020103" pitchFamily="2" charset="0"/>
              </a:defRPr>
            </a:lvl1pPr>
          </a:lstStyle>
          <a:p>
            <a:pPr lvl="0"/>
            <a:r>
              <a:rPr lang="fr-FR"/>
              <a:t>TITRE</a:t>
            </a:r>
          </a:p>
        </p:txBody>
      </p:sp>
      <p:sp>
        <p:nvSpPr>
          <p:cNvPr id="18" name="Espace réservé de la date 14">
            <a:extLst>
              <a:ext uri="{FF2B5EF4-FFF2-40B4-BE49-F238E27FC236}">
                <a16:creationId xmlns:a16="http://schemas.microsoft.com/office/drawing/2014/main" id="{1AAFD710-0BA0-C342-B780-E966C000F1DF}"/>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Tree>
    <p:extLst>
      <p:ext uri="{BB962C8B-B14F-4D97-AF65-F5344CB8AC3E}">
        <p14:creationId xmlns:p14="http://schemas.microsoft.com/office/powerpoint/2010/main" val="9906410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normAutofit/>
          </a:bodyPr>
          <a:lstStyle>
            <a:lvl1pPr>
              <a:defRPr sz="3600">
                <a:solidFill>
                  <a:srgbClr val="646464"/>
                </a:solidFill>
                <a:latin typeface="Cambria" panose="02040503050406030204" pitchFamily="18" charset="0"/>
              </a:defRPr>
            </a:lvl1pPr>
          </a:lstStyle>
          <a:p>
            <a:r>
              <a:rPr lang="fr-FR"/>
              <a:t>Modifiez le style du titre</a:t>
            </a:r>
          </a:p>
        </p:txBody>
      </p:sp>
      <p:sp>
        <p:nvSpPr>
          <p:cNvPr id="3" name="Sous-titre 2"/>
          <p:cNvSpPr>
            <a:spLocks noGrp="1"/>
          </p:cNvSpPr>
          <p:nvPr>
            <p:ph type="subTitle" idx="1"/>
          </p:nvPr>
        </p:nvSpPr>
        <p:spPr>
          <a:xfrm>
            <a:off x="1828800" y="3886200"/>
            <a:ext cx="8534400" cy="1198984"/>
          </a:xfrm>
        </p:spPr>
        <p:txBody>
          <a:bodyPr>
            <a:normAutofit/>
          </a:bodyPr>
          <a:lstStyle>
            <a:lvl1pPr marL="0" indent="0" algn="ctr">
              <a:buNone/>
              <a:defRPr sz="2400" b="1">
                <a:solidFill>
                  <a:srgbClr val="0099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1E9B6AD-F7D0-409B-B7B3-D40B32846079}" type="datetime1">
              <a:rPr lang="fr-FR" smtClean="0"/>
              <a:t>15/09/2022</a:t>
            </a:fld>
            <a:endParaRPr lang="fr-FR"/>
          </a:p>
        </p:txBody>
      </p:sp>
      <p:sp>
        <p:nvSpPr>
          <p:cNvPr id="5" name="Espace réservé du pied de page 4"/>
          <p:cNvSpPr>
            <a:spLocks noGrp="1"/>
          </p:cNvSpPr>
          <p:nvPr>
            <p:ph type="ftr" sz="quarter" idx="11"/>
          </p:nvPr>
        </p:nvSpPr>
        <p:spPr/>
        <p:txBody>
          <a:bodyPr/>
          <a:lstStyle/>
          <a:p>
            <a:r>
              <a:rPr lang="fr-FR"/>
              <a:t>AVRIL 2020</a:t>
            </a:r>
          </a:p>
        </p:txBody>
      </p:sp>
      <p:sp>
        <p:nvSpPr>
          <p:cNvPr id="6" name="Espace réservé du numéro de diapositive 5"/>
          <p:cNvSpPr>
            <a:spLocks noGrp="1"/>
          </p:cNvSpPr>
          <p:nvPr>
            <p:ph type="sldNum" sz="quarter" idx="12"/>
          </p:nvPr>
        </p:nvSpPr>
        <p:spPr/>
        <p:txBody>
          <a:bodyPr/>
          <a:lstStyle/>
          <a:p>
            <a:fld id="{C7CC56B7-6508-42D0-9B88-A711607757E9}" type="slidenum">
              <a:rPr lang="fr-FR" smtClean="0"/>
              <a:t>‹N°›</a:t>
            </a:fld>
            <a:endParaRPr lang="fr-FR"/>
          </a:p>
        </p:txBody>
      </p:sp>
      <p:pic>
        <p:nvPicPr>
          <p:cNvPr id="8" name="Image 7">
            <a:extLst>
              <a:ext uri="{FF2B5EF4-FFF2-40B4-BE49-F238E27FC236}">
                <a16:creationId xmlns:a16="http://schemas.microsoft.com/office/drawing/2014/main" id="{E2B3EC9C-FA71-4F44-A167-0CB48324E60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02825" y="0"/>
            <a:ext cx="2289175" cy="921916"/>
          </a:xfrm>
          <a:prstGeom prst="rect">
            <a:avLst/>
          </a:prstGeom>
          <a:noFill/>
          <a:ln>
            <a:noFill/>
          </a:ln>
        </p:spPr>
      </p:pic>
    </p:spTree>
    <p:extLst>
      <p:ext uri="{BB962C8B-B14F-4D97-AF65-F5344CB8AC3E}">
        <p14:creationId xmlns:p14="http://schemas.microsoft.com/office/powerpoint/2010/main" val="153859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ommaire Noir_2">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45BD371-B122-4D45-927E-45FB929386F1}"/>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A579A6D4-6310-014A-935F-15D08D6CC4C8}"/>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5" name="Titre 1">
            <a:extLst>
              <a:ext uri="{FF2B5EF4-FFF2-40B4-BE49-F238E27FC236}">
                <a16:creationId xmlns:a16="http://schemas.microsoft.com/office/drawing/2014/main" id="{5BF2C53D-09F8-DD44-9C89-6E62D24C5C76}"/>
              </a:ext>
            </a:extLst>
          </p:cNvPr>
          <p:cNvSpPr>
            <a:spLocks noGrp="1"/>
          </p:cNvSpPr>
          <p:nvPr>
            <p:ph type="title" hasCustomPrompt="1"/>
          </p:nvPr>
        </p:nvSpPr>
        <p:spPr>
          <a:xfrm>
            <a:off x="5067891" y="378855"/>
            <a:ext cx="6426397" cy="1021595"/>
          </a:xfrm>
        </p:spPr>
        <p:txBody>
          <a:bodyPr>
            <a:noAutofit/>
          </a:bodyPr>
          <a:lstStyle>
            <a:lvl1pPr>
              <a:defRPr sz="8800">
                <a:solidFill>
                  <a:schemeClr val="bg1"/>
                </a:solidFill>
              </a:defRPr>
            </a:lvl1pPr>
          </a:lstStyle>
          <a:p>
            <a:r>
              <a:rPr lang="fr-FR"/>
              <a:t>SOMMAIRE</a:t>
            </a:r>
          </a:p>
        </p:txBody>
      </p:sp>
      <p:sp>
        <p:nvSpPr>
          <p:cNvPr id="6" name="Espace réservé du texte 2">
            <a:extLst>
              <a:ext uri="{FF2B5EF4-FFF2-40B4-BE49-F238E27FC236}">
                <a16:creationId xmlns:a16="http://schemas.microsoft.com/office/drawing/2014/main" id="{CAE8F35B-DC24-8048-BC27-C0CA6F465B96}"/>
              </a:ext>
            </a:extLst>
          </p:cNvPr>
          <p:cNvSpPr>
            <a:spLocks noGrp="1"/>
          </p:cNvSpPr>
          <p:nvPr>
            <p:ph type="body" sz="quarter" idx="34" hasCustomPrompt="1"/>
          </p:nvPr>
        </p:nvSpPr>
        <p:spPr>
          <a:xfrm>
            <a:off x="1353432" y="2010072"/>
            <a:ext cx="2714008" cy="588169"/>
          </a:xfrm>
          <a:prstGeom prst="rect">
            <a:avLst/>
          </a:prstGeom>
        </p:spPr>
        <p:txBody>
          <a:bodyPr anchor="ctr">
            <a:noAutofit/>
          </a:bodyPr>
          <a:lstStyle>
            <a:lvl1pPr>
              <a:defRPr sz="4400" b="0" i="0">
                <a:solidFill>
                  <a:schemeClr val="bg1"/>
                </a:solidFill>
                <a:latin typeface="Paris2024 Light" panose="02010303030201020103" pitchFamily="2" charset="0"/>
              </a:defRPr>
            </a:lvl1pPr>
          </a:lstStyle>
          <a:p>
            <a:pPr lvl="0"/>
            <a:r>
              <a:rPr lang="fr-FR"/>
              <a:t>#</a:t>
            </a:r>
          </a:p>
        </p:txBody>
      </p:sp>
      <p:sp>
        <p:nvSpPr>
          <p:cNvPr id="7" name="Espace réservé du texte 4">
            <a:extLst>
              <a:ext uri="{FF2B5EF4-FFF2-40B4-BE49-F238E27FC236}">
                <a16:creationId xmlns:a16="http://schemas.microsoft.com/office/drawing/2014/main" id="{C6A72C7F-E3CC-5E49-A5E6-5073AD7FF397}"/>
              </a:ext>
            </a:extLst>
          </p:cNvPr>
          <p:cNvSpPr>
            <a:spLocks noGrp="1"/>
          </p:cNvSpPr>
          <p:nvPr>
            <p:ph type="body" sz="quarter" idx="35" hasCustomPrompt="1"/>
          </p:nvPr>
        </p:nvSpPr>
        <p:spPr>
          <a:xfrm>
            <a:off x="1355502" y="2657876"/>
            <a:ext cx="2711937" cy="1146175"/>
          </a:xfrm>
          <a:prstGeom prst="rect">
            <a:avLst/>
          </a:prstGeom>
        </p:spPr>
        <p:txBody>
          <a:bodyPr anchor="t" anchorCtr="0">
            <a:noAutofit/>
          </a:bodyPr>
          <a:lstStyle>
            <a:lvl1pPr>
              <a:defRPr sz="2400" b="1" i="0">
                <a:solidFill>
                  <a:schemeClr val="bg1"/>
                </a:solidFill>
                <a:latin typeface="Paris2024 Semibold" panose="02010503030201020103" pitchFamily="2" charset="0"/>
              </a:defRPr>
            </a:lvl1pPr>
          </a:lstStyle>
          <a:p>
            <a:pPr lvl="0"/>
            <a:r>
              <a:rPr lang="fr-FR"/>
              <a:t>TITRE</a:t>
            </a:r>
          </a:p>
        </p:txBody>
      </p:sp>
      <p:sp>
        <p:nvSpPr>
          <p:cNvPr id="8" name="Espace réservé du texte 2">
            <a:extLst>
              <a:ext uri="{FF2B5EF4-FFF2-40B4-BE49-F238E27FC236}">
                <a16:creationId xmlns:a16="http://schemas.microsoft.com/office/drawing/2014/main" id="{EF09857B-2CB0-0B43-A21F-8B9A610092E1}"/>
              </a:ext>
            </a:extLst>
          </p:cNvPr>
          <p:cNvSpPr>
            <a:spLocks noGrp="1"/>
          </p:cNvSpPr>
          <p:nvPr>
            <p:ph type="body" sz="quarter" idx="36" hasCustomPrompt="1"/>
          </p:nvPr>
        </p:nvSpPr>
        <p:spPr>
          <a:xfrm>
            <a:off x="5067891" y="2010072"/>
            <a:ext cx="2714008" cy="588169"/>
          </a:xfrm>
          <a:prstGeom prst="rect">
            <a:avLst/>
          </a:prstGeom>
        </p:spPr>
        <p:txBody>
          <a:bodyPr anchor="ctr">
            <a:noAutofit/>
          </a:bodyPr>
          <a:lstStyle>
            <a:lvl1pPr>
              <a:defRPr sz="4400" b="0" i="0">
                <a:solidFill>
                  <a:schemeClr val="bg1"/>
                </a:solidFill>
                <a:latin typeface="Paris2024 Light" panose="02010303030201020103" pitchFamily="2" charset="0"/>
              </a:defRPr>
            </a:lvl1pPr>
          </a:lstStyle>
          <a:p>
            <a:pPr lvl="0"/>
            <a:r>
              <a:rPr lang="fr-FR"/>
              <a:t>#</a:t>
            </a:r>
          </a:p>
        </p:txBody>
      </p:sp>
      <p:sp>
        <p:nvSpPr>
          <p:cNvPr id="9" name="Espace réservé du texte 4">
            <a:extLst>
              <a:ext uri="{FF2B5EF4-FFF2-40B4-BE49-F238E27FC236}">
                <a16:creationId xmlns:a16="http://schemas.microsoft.com/office/drawing/2014/main" id="{D83F6F24-F4AA-D64F-98C4-3BBAD101A528}"/>
              </a:ext>
            </a:extLst>
          </p:cNvPr>
          <p:cNvSpPr>
            <a:spLocks noGrp="1"/>
          </p:cNvSpPr>
          <p:nvPr>
            <p:ph type="body" sz="quarter" idx="37" hasCustomPrompt="1"/>
          </p:nvPr>
        </p:nvSpPr>
        <p:spPr>
          <a:xfrm>
            <a:off x="5067892" y="2657876"/>
            <a:ext cx="2711937" cy="1146175"/>
          </a:xfrm>
          <a:prstGeom prst="rect">
            <a:avLst/>
          </a:prstGeom>
        </p:spPr>
        <p:txBody>
          <a:bodyPr anchor="t" anchorCtr="0">
            <a:noAutofit/>
          </a:bodyPr>
          <a:lstStyle>
            <a:lvl1pPr>
              <a:defRPr sz="2400" b="1" i="0">
                <a:solidFill>
                  <a:schemeClr val="bg1"/>
                </a:solidFill>
                <a:latin typeface="Paris2024 Semibold" panose="02010503030201020103" pitchFamily="2" charset="0"/>
              </a:defRPr>
            </a:lvl1pPr>
          </a:lstStyle>
          <a:p>
            <a:pPr lvl="0"/>
            <a:r>
              <a:rPr lang="fr-FR"/>
              <a:t>TITRE</a:t>
            </a:r>
          </a:p>
        </p:txBody>
      </p:sp>
      <p:sp>
        <p:nvSpPr>
          <p:cNvPr id="10" name="Espace réservé du texte 2">
            <a:extLst>
              <a:ext uri="{FF2B5EF4-FFF2-40B4-BE49-F238E27FC236}">
                <a16:creationId xmlns:a16="http://schemas.microsoft.com/office/drawing/2014/main" id="{DFC14A80-6BFD-2C4E-82B6-659BA19D7514}"/>
              </a:ext>
            </a:extLst>
          </p:cNvPr>
          <p:cNvSpPr>
            <a:spLocks noGrp="1"/>
          </p:cNvSpPr>
          <p:nvPr>
            <p:ph type="body" sz="quarter" idx="38" hasCustomPrompt="1"/>
          </p:nvPr>
        </p:nvSpPr>
        <p:spPr>
          <a:xfrm>
            <a:off x="8782350" y="2010072"/>
            <a:ext cx="2714008" cy="588169"/>
          </a:xfrm>
          <a:prstGeom prst="rect">
            <a:avLst/>
          </a:prstGeom>
        </p:spPr>
        <p:txBody>
          <a:bodyPr anchor="ctr">
            <a:noAutofit/>
          </a:bodyPr>
          <a:lstStyle>
            <a:lvl1pPr>
              <a:defRPr sz="4400" b="0" i="0">
                <a:solidFill>
                  <a:schemeClr val="bg1"/>
                </a:solidFill>
                <a:latin typeface="Paris2024 Light" panose="02010303030201020103" pitchFamily="2" charset="0"/>
              </a:defRPr>
            </a:lvl1pPr>
          </a:lstStyle>
          <a:p>
            <a:pPr lvl="0"/>
            <a:r>
              <a:rPr lang="fr-FR"/>
              <a:t>#</a:t>
            </a:r>
          </a:p>
        </p:txBody>
      </p:sp>
      <p:sp>
        <p:nvSpPr>
          <p:cNvPr id="11" name="Espace réservé du texte 4">
            <a:extLst>
              <a:ext uri="{FF2B5EF4-FFF2-40B4-BE49-F238E27FC236}">
                <a16:creationId xmlns:a16="http://schemas.microsoft.com/office/drawing/2014/main" id="{8CFD8A1C-734A-5F4E-ADBE-CD6DDDE2C8A7}"/>
              </a:ext>
            </a:extLst>
          </p:cNvPr>
          <p:cNvSpPr>
            <a:spLocks noGrp="1"/>
          </p:cNvSpPr>
          <p:nvPr>
            <p:ph type="body" sz="quarter" idx="39" hasCustomPrompt="1"/>
          </p:nvPr>
        </p:nvSpPr>
        <p:spPr>
          <a:xfrm>
            <a:off x="8782351" y="2657876"/>
            <a:ext cx="2711937" cy="1146175"/>
          </a:xfrm>
          <a:prstGeom prst="rect">
            <a:avLst/>
          </a:prstGeom>
        </p:spPr>
        <p:txBody>
          <a:bodyPr anchor="t" anchorCtr="0">
            <a:noAutofit/>
          </a:bodyPr>
          <a:lstStyle>
            <a:lvl1pPr>
              <a:defRPr sz="2400" b="1" i="0">
                <a:solidFill>
                  <a:schemeClr val="bg1"/>
                </a:solidFill>
                <a:latin typeface="Paris2024 Semibold" panose="02010503030201020103" pitchFamily="2" charset="0"/>
              </a:defRPr>
            </a:lvl1pPr>
          </a:lstStyle>
          <a:p>
            <a:pPr lvl="0"/>
            <a:r>
              <a:rPr lang="fr-FR"/>
              <a:t>TITRE</a:t>
            </a:r>
          </a:p>
        </p:txBody>
      </p:sp>
      <p:sp>
        <p:nvSpPr>
          <p:cNvPr id="12" name="Espace réservé du texte 2">
            <a:extLst>
              <a:ext uri="{FF2B5EF4-FFF2-40B4-BE49-F238E27FC236}">
                <a16:creationId xmlns:a16="http://schemas.microsoft.com/office/drawing/2014/main" id="{0FC35C62-F522-5340-BA90-98F9CDD0D925}"/>
              </a:ext>
            </a:extLst>
          </p:cNvPr>
          <p:cNvSpPr>
            <a:spLocks noGrp="1"/>
          </p:cNvSpPr>
          <p:nvPr>
            <p:ph type="body" sz="quarter" idx="40" hasCustomPrompt="1"/>
          </p:nvPr>
        </p:nvSpPr>
        <p:spPr>
          <a:xfrm>
            <a:off x="1353432" y="4300597"/>
            <a:ext cx="2714008" cy="588169"/>
          </a:xfrm>
          <a:prstGeom prst="rect">
            <a:avLst/>
          </a:prstGeom>
        </p:spPr>
        <p:txBody>
          <a:bodyPr anchor="ctr">
            <a:noAutofit/>
          </a:bodyPr>
          <a:lstStyle>
            <a:lvl1pPr>
              <a:defRPr sz="4400" b="0" i="0">
                <a:solidFill>
                  <a:schemeClr val="bg1"/>
                </a:solidFill>
                <a:latin typeface="Paris2024 Light" panose="02010303030201020103" pitchFamily="2" charset="0"/>
              </a:defRPr>
            </a:lvl1pPr>
          </a:lstStyle>
          <a:p>
            <a:pPr lvl="0"/>
            <a:r>
              <a:rPr lang="fr-FR"/>
              <a:t>#</a:t>
            </a:r>
          </a:p>
        </p:txBody>
      </p:sp>
      <p:sp>
        <p:nvSpPr>
          <p:cNvPr id="13" name="Espace réservé du texte 4">
            <a:extLst>
              <a:ext uri="{FF2B5EF4-FFF2-40B4-BE49-F238E27FC236}">
                <a16:creationId xmlns:a16="http://schemas.microsoft.com/office/drawing/2014/main" id="{50466C65-5C93-344D-BAC6-A4DC66873CCB}"/>
              </a:ext>
            </a:extLst>
          </p:cNvPr>
          <p:cNvSpPr>
            <a:spLocks noGrp="1"/>
          </p:cNvSpPr>
          <p:nvPr>
            <p:ph type="body" sz="quarter" idx="41" hasCustomPrompt="1"/>
          </p:nvPr>
        </p:nvSpPr>
        <p:spPr>
          <a:xfrm>
            <a:off x="1355502" y="4948401"/>
            <a:ext cx="2711937" cy="1146175"/>
          </a:xfrm>
          <a:prstGeom prst="rect">
            <a:avLst/>
          </a:prstGeom>
        </p:spPr>
        <p:txBody>
          <a:bodyPr anchor="t" anchorCtr="0">
            <a:noAutofit/>
          </a:bodyPr>
          <a:lstStyle>
            <a:lvl1pPr>
              <a:defRPr sz="2400" b="1" i="0">
                <a:solidFill>
                  <a:schemeClr val="bg1"/>
                </a:solidFill>
                <a:latin typeface="Paris2024 Semibold" panose="02010503030201020103" pitchFamily="2" charset="0"/>
              </a:defRPr>
            </a:lvl1pPr>
          </a:lstStyle>
          <a:p>
            <a:pPr lvl="0"/>
            <a:r>
              <a:rPr lang="fr-FR"/>
              <a:t>TITRE</a:t>
            </a:r>
          </a:p>
        </p:txBody>
      </p:sp>
      <p:sp>
        <p:nvSpPr>
          <p:cNvPr id="14" name="Espace réservé du texte 2">
            <a:extLst>
              <a:ext uri="{FF2B5EF4-FFF2-40B4-BE49-F238E27FC236}">
                <a16:creationId xmlns:a16="http://schemas.microsoft.com/office/drawing/2014/main" id="{02802B72-1F34-4845-BABB-451975D311AE}"/>
              </a:ext>
            </a:extLst>
          </p:cNvPr>
          <p:cNvSpPr>
            <a:spLocks noGrp="1"/>
          </p:cNvSpPr>
          <p:nvPr>
            <p:ph type="body" sz="quarter" idx="42" hasCustomPrompt="1"/>
          </p:nvPr>
        </p:nvSpPr>
        <p:spPr>
          <a:xfrm>
            <a:off x="5067891" y="4300597"/>
            <a:ext cx="2714008" cy="588169"/>
          </a:xfrm>
          <a:prstGeom prst="rect">
            <a:avLst/>
          </a:prstGeom>
        </p:spPr>
        <p:txBody>
          <a:bodyPr anchor="ctr">
            <a:noAutofit/>
          </a:bodyPr>
          <a:lstStyle>
            <a:lvl1pPr>
              <a:defRPr sz="4400" b="0" i="0">
                <a:solidFill>
                  <a:schemeClr val="bg1"/>
                </a:solidFill>
                <a:latin typeface="Paris2024 Light" panose="02010303030201020103" pitchFamily="2" charset="0"/>
              </a:defRPr>
            </a:lvl1pPr>
          </a:lstStyle>
          <a:p>
            <a:pPr lvl="0"/>
            <a:r>
              <a:rPr lang="fr-FR"/>
              <a:t>#</a:t>
            </a:r>
          </a:p>
        </p:txBody>
      </p:sp>
      <p:sp>
        <p:nvSpPr>
          <p:cNvPr id="15" name="Espace réservé du texte 4">
            <a:extLst>
              <a:ext uri="{FF2B5EF4-FFF2-40B4-BE49-F238E27FC236}">
                <a16:creationId xmlns:a16="http://schemas.microsoft.com/office/drawing/2014/main" id="{FDA3B587-978F-494F-B2E9-537C675D437A}"/>
              </a:ext>
            </a:extLst>
          </p:cNvPr>
          <p:cNvSpPr>
            <a:spLocks noGrp="1"/>
          </p:cNvSpPr>
          <p:nvPr>
            <p:ph type="body" sz="quarter" idx="43" hasCustomPrompt="1"/>
          </p:nvPr>
        </p:nvSpPr>
        <p:spPr>
          <a:xfrm>
            <a:off x="5067892" y="4948401"/>
            <a:ext cx="2711937" cy="1146175"/>
          </a:xfrm>
          <a:prstGeom prst="rect">
            <a:avLst/>
          </a:prstGeom>
        </p:spPr>
        <p:txBody>
          <a:bodyPr anchor="t" anchorCtr="0">
            <a:noAutofit/>
          </a:bodyPr>
          <a:lstStyle>
            <a:lvl1pPr>
              <a:defRPr sz="2400" b="1" i="0">
                <a:solidFill>
                  <a:schemeClr val="bg1"/>
                </a:solidFill>
                <a:latin typeface="Paris2024 Semibold" panose="02010503030201020103" pitchFamily="2" charset="0"/>
              </a:defRPr>
            </a:lvl1pPr>
          </a:lstStyle>
          <a:p>
            <a:pPr lvl="0"/>
            <a:r>
              <a:rPr lang="fr-FR"/>
              <a:t>TITRE</a:t>
            </a:r>
          </a:p>
        </p:txBody>
      </p:sp>
      <p:sp>
        <p:nvSpPr>
          <p:cNvPr id="16" name="Espace réservé du texte 2">
            <a:extLst>
              <a:ext uri="{FF2B5EF4-FFF2-40B4-BE49-F238E27FC236}">
                <a16:creationId xmlns:a16="http://schemas.microsoft.com/office/drawing/2014/main" id="{011B6F49-E14E-7B41-9D96-213786ED99BE}"/>
              </a:ext>
            </a:extLst>
          </p:cNvPr>
          <p:cNvSpPr>
            <a:spLocks noGrp="1"/>
          </p:cNvSpPr>
          <p:nvPr>
            <p:ph type="body" sz="quarter" idx="44" hasCustomPrompt="1"/>
          </p:nvPr>
        </p:nvSpPr>
        <p:spPr>
          <a:xfrm>
            <a:off x="8782350" y="4300597"/>
            <a:ext cx="2714008" cy="588169"/>
          </a:xfrm>
          <a:prstGeom prst="rect">
            <a:avLst/>
          </a:prstGeom>
        </p:spPr>
        <p:txBody>
          <a:bodyPr anchor="ctr">
            <a:noAutofit/>
          </a:bodyPr>
          <a:lstStyle>
            <a:lvl1pPr>
              <a:defRPr sz="4400" b="0" i="0">
                <a:solidFill>
                  <a:schemeClr val="bg1"/>
                </a:solidFill>
                <a:latin typeface="Paris2024 Light" panose="02010303030201020103" pitchFamily="2" charset="0"/>
              </a:defRPr>
            </a:lvl1pPr>
          </a:lstStyle>
          <a:p>
            <a:pPr lvl="0"/>
            <a:r>
              <a:rPr lang="fr-FR"/>
              <a:t>#</a:t>
            </a:r>
          </a:p>
        </p:txBody>
      </p:sp>
      <p:sp>
        <p:nvSpPr>
          <p:cNvPr id="17" name="Espace réservé du texte 4">
            <a:extLst>
              <a:ext uri="{FF2B5EF4-FFF2-40B4-BE49-F238E27FC236}">
                <a16:creationId xmlns:a16="http://schemas.microsoft.com/office/drawing/2014/main" id="{8AF2CB9B-C913-534C-8785-3B7106A0C54C}"/>
              </a:ext>
            </a:extLst>
          </p:cNvPr>
          <p:cNvSpPr>
            <a:spLocks noGrp="1"/>
          </p:cNvSpPr>
          <p:nvPr>
            <p:ph type="body" sz="quarter" idx="45" hasCustomPrompt="1"/>
          </p:nvPr>
        </p:nvSpPr>
        <p:spPr>
          <a:xfrm>
            <a:off x="8782351" y="4948401"/>
            <a:ext cx="2711937" cy="1146175"/>
          </a:xfrm>
          <a:prstGeom prst="rect">
            <a:avLst/>
          </a:prstGeom>
        </p:spPr>
        <p:txBody>
          <a:bodyPr anchor="t" anchorCtr="0">
            <a:noAutofit/>
          </a:bodyPr>
          <a:lstStyle>
            <a:lvl1pPr>
              <a:defRPr sz="2400" b="1" i="0">
                <a:solidFill>
                  <a:schemeClr val="bg1"/>
                </a:solidFill>
                <a:latin typeface="Paris2024 Semibold" panose="02010503030201020103" pitchFamily="2" charset="0"/>
              </a:defRPr>
            </a:lvl1pPr>
          </a:lstStyle>
          <a:p>
            <a:pPr lvl="0"/>
            <a:r>
              <a:rPr lang="fr-FR"/>
              <a:t>TITRE</a:t>
            </a:r>
          </a:p>
        </p:txBody>
      </p:sp>
      <p:sp>
        <p:nvSpPr>
          <p:cNvPr id="18" name="Espace réservé de la date 14">
            <a:extLst>
              <a:ext uri="{FF2B5EF4-FFF2-40B4-BE49-F238E27FC236}">
                <a16:creationId xmlns:a16="http://schemas.microsoft.com/office/drawing/2014/main" id="{73FE0F84-F2D5-1945-859A-9BF2B6C60080}"/>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Tree>
    <p:extLst>
      <p:ext uri="{BB962C8B-B14F-4D97-AF65-F5344CB8AC3E}">
        <p14:creationId xmlns:p14="http://schemas.microsoft.com/office/powerpoint/2010/main" val="397162068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ommaire Noir_3">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509A9F6-1B9C-924D-92BB-D241179055F9}"/>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22812C44-197E-A14E-B0F2-14793C710E4D}"/>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5" name="Espace réservé du texte 2">
            <a:extLst>
              <a:ext uri="{FF2B5EF4-FFF2-40B4-BE49-F238E27FC236}">
                <a16:creationId xmlns:a16="http://schemas.microsoft.com/office/drawing/2014/main" id="{4A24C378-050F-D144-AA00-14BC60B48157}"/>
              </a:ext>
            </a:extLst>
          </p:cNvPr>
          <p:cNvSpPr>
            <a:spLocks noGrp="1"/>
          </p:cNvSpPr>
          <p:nvPr>
            <p:ph type="body" sz="quarter" idx="34" hasCustomPrompt="1"/>
          </p:nvPr>
        </p:nvSpPr>
        <p:spPr>
          <a:xfrm>
            <a:off x="1353432" y="1951883"/>
            <a:ext cx="627897" cy="588169"/>
          </a:xfrm>
          <a:prstGeom prst="rect">
            <a:avLst/>
          </a:prstGeom>
        </p:spPr>
        <p:txBody>
          <a:bodyPr anchor="ctr">
            <a:noAutofit/>
          </a:bodyPr>
          <a:lstStyle>
            <a:lvl1pPr algn="ctr">
              <a:defRPr sz="4400" b="0" i="0">
                <a:solidFill>
                  <a:schemeClr val="bg1"/>
                </a:solidFill>
                <a:latin typeface="Paris2024 Light" panose="02010303030201020103" pitchFamily="2" charset="0"/>
              </a:defRPr>
            </a:lvl1pPr>
          </a:lstStyle>
          <a:p>
            <a:pPr lvl="0"/>
            <a:r>
              <a:rPr lang="fr-FR"/>
              <a:t>#</a:t>
            </a:r>
          </a:p>
        </p:txBody>
      </p:sp>
      <p:sp>
        <p:nvSpPr>
          <p:cNvPr id="6" name="Espace réservé du texte 4">
            <a:extLst>
              <a:ext uri="{FF2B5EF4-FFF2-40B4-BE49-F238E27FC236}">
                <a16:creationId xmlns:a16="http://schemas.microsoft.com/office/drawing/2014/main" id="{8A1FD10A-071E-2C49-B4B4-5D2723541176}"/>
              </a:ext>
            </a:extLst>
          </p:cNvPr>
          <p:cNvSpPr>
            <a:spLocks noGrp="1"/>
          </p:cNvSpPr>
          <p:nvPr>
            <p:ph type="body" sz="quarter" idx="35" hasCustomPrompt="1"/>
          </p:nvPr>
        </p:nvSpPr>
        <p:spPr>
          <a:xfrm>
            <a:off x="2049569" y="1966965"/>
            <a:ext cx="2332216" cy="573088"/>
          </a:xfrm>
          <a:prstGeom prst="rect">
            <a:avLst/>
          </a:prstGeom>
        </p:spPr>
        <p:txBody>
          <a:bodyPr anchor="t" anchorCtr="0">
            <a:noAutofit/>
          </a:bodyPr>
          <a:lstStyle>
            <a:lvl1pPr>
              <a:defRPr sz="1800" b="1" i="0">
                <a:solidFill>
                  <a:schemeClr val="bg1"/>
                </a:solidFill>
                <a:latin typeface="Paris2024 Semibold" panose="02010503030201020103" pitchFamily="2" charset="0"/>
              </a:defRPr>
            </a:lvl1pPr>
          </a:lstStyle>
          <a:p>
            <a:pPr lvl="0"/>
            <a:r>
              <a:rPr lang="fr-FR"/>
              <a:t>TITRE</a:t>
            </a:r>
          </a:p>
        </p:txBody>
      </p:sp>
      <p:sp>
        <p:nvSpPr>
          <p:cNvPr id="7" name="Espace réservé du texte 2">
            <a:extLst>
              <a:ext uri="{FF2B5EF4-FFF2-40B4-BE49-F238E27FC236}">
                <a16:creationId xmlns:a16="http://schemas.microsoft.com/office/drawing/2014/main" id="{AECBAD8C-CBC8-354C-99AA-2DE5A03E5092}"/>
              </a:ext>
            </a:extLst>
          </p:cNvPr>
          <p:cNvSpPr>
            <a:spLocks noGrp="1"/>
          </p:cNvSpPr>
          <p:nvPr>
            <p:ph type="body" sz="quarter" idx="36" hasCustomPrompt="1"/>
          </p:nvPr>
        </p:nvSpPr>
        <p:spPr>
          <a:xfrm>
            <a:off x="1353432" y="3079367"/>
            <a:ext cx="627897" cy="588169"/>
          </a:xfrm>
          <a:prstGeom prst="rect">
            <a:avLst/>
          </a:prstGeom>
        </p:spPr>
        <p:txBody>
          <a:bodyPr anchor="ctr">
            <a:noAutofit/>
          </a:bodyPr>
          <a:lstStyle>
            <a:lvl1pPr algn="ctr">
              <a:defRPr sz="4400" b="0" i="0">
                <a:solidFill>
                  <a:schemeClr val="bg1"/>
                </a:solidFill>
                <a:latin typeface="Paris2024 Light" panose="02010303030201020103" pitchFamily="2" charset="0"/>
              </a:defRPr>
            </a:lvl1pPr>
          </a:lstStyle>
          <a:p>
            <a:pPr lvl="0"/>
            <a:r>
              <a:rPr lang="fr-FR"/>
              <a:t>#</a:t>
            </a:r>
          </a:p>
        </p:txBody>
      </p:sp>
      <p:sp>
        <p:nvSpPr>
          <p:cNvPr id="8" name="Espace réservé du texte 4">
            <a:extLst>
              <a:ext uri="{FF2B5EF4-FFF2-40B4-BE49-F238E27FC236}">
                <a16:creationId xmlns:a16="http://schemas.microsoft.com/office/drawing/2014/main" id="{BFD7746D-5032-1E45-8EB5-06FF2818B4CD}"/>
              </a:ext>
            </a:extLst>
          </p:cNvPr>
          <p:cNvSpPr>
            <a:spLocks noGrp="1"/>
          </p:cNvSpPr>
          <p:nvPr>
            <p:ph type="body" sz="quarter" idx="37" hasCustomPrompt="1"/>
          </p:nvPr>
        </p:nvSpPr>
        <p:spPr>
          <a:xfrm>
            <a:off x="2049569" y="3094448"/>
            <a:ext cx="2332216" cy="573088"/>
          </a:xfrm>
          <a:prstGeom prst="rect">
            <a:avLst/>
          </a:prstGeom>
        </p:spPr>
        <p:txBody>
          <a:bodyPr anchor="t" anchorCtr="0">
            <a:noAutofit/>
          </a:bodyPr>
          <a:lstStyle>
            <a:lvl1pPr>
              <a:defRPr sz="1800" b="1" i="0">
                <a:solidFill>
                  <a:schemeClr val="bg1"/>
                </a:solidFill>
                <a:latin typeface="Paris2024 Semibold" panose="02010503030201020103" pitchFamily="2" charset="0"/>
              </a:defRPr>
            </a:lvl1pPr>
          </a:lstStyle>
          <a:p>
            <a:pPr lvl="0"/>
            <a:r>
              <a:rPr lang="fr-FR"/>
              <a:t>TITRE</a:t>
            </a:r>
          </a:p>
        </p:txBody>
      </p:sp>
      <p:sp>
        <p:nvSpPr>
          <p:cNvPr id="9" name="Espace réservé du texte 2">
            <a:extLst>
              <a:ext uri="{FF2B5EF4-FFF2-40B4-BE49-F238E27FC236}">
                <a16:creationId xmlns:a16="http://schemas.microsoft.com/office/drawing/2014/main" id="{E6B134ED-8CC6-BF41-97F8-70A699E73406}"/>
              </a:ext>
            </a:extLst>
          </p:cNvPr>
          <p:cNvSpPr>
            <a:spLocks noGrp="1"/>
          </p:cNvSpPr>
          <p:nvPr>
            <p:ph type="body" sz="quarter" idx="38" hasCustomPrompt="1"/>
          </p:nvPr>
        </p:nvSpPr>
        <p:spPr>
          <a:xfrm>
            <a:off x="1353432" y="4196800"/>
            <a:ext cx="627897" cy="588169"/>
          </a:xfrm>
          <a:prstGeom prst="rect">
            <a:avLst/>
          </a:prstGeom>
        </p:spPr>
        <p:txBody>
          <a:bodyPr anchor="ctr">
            <a:noAutofit/>
          </a:bodyPr>
          <a:lstStyle>
            <a:lvl1pPr algn="ctr">
              <a:defRPr sz="4400" b="0" i="0">
                <a:solidFill>
                  <a:schemeClr val="bg1"/>
                </a:solidFill>
                <a:latin typeface="Paris2024 Light" panose="02010303030201020103" pitchFamily="2" charset="0"/>
              </a:defRPr>
            </a:lvl1pPr>
          </a:lstStyle>
          <a:p>
            <a:pPr lvl="0"/>
            <a:r>
              <a:rPr lang="fr-FR"/>
              <a:t>#</a:t>
            </a:r>
          </a:p>
        </p:txBody>
      </p:sp>
      <p:sp>
        <p:nvSpPr>
          <p:cNvPr id="10" name="Espace réservé du texte 4">
            <a:extLst>
              <a:ext uri="{FF2B5EF4-FFF2-40B4-BE49-F238E27FC236}">
                <a16:creationId xmlns:a16="http://schemas.microsoft.com/office/drawing/2014/main" id="{30BA6B84-EBD7-7645-BF4C-DBDB8F8740AF}"/>
              </a:ext>
            </a:extLst>
          </p:cNvPr>
          <p:cNvSpPr>
            <a:spLocks noGrp="1"/>
          </p:cNvSpPr>
          <p:nvPr>
            <p:ph type="body" sz="quarter" idx="39" hasCustomPrompt="1"/>
          </p:nvPr>
        </p:nvSpPr>
        <p:spPr>
          <a:xfrm>
            <a:off x="2049569" y="4211882"/>
            <a:ext cx="2332216" cy="573088"/>
          </a:xfrm>
          <a:prstGeom prst="rect">
            <a:avLst/>
          </a:prstGeom>
        </p:spPr>
        <p:txBody>
          <a:bodyPr anchor="t" anchorCtr="0">
            <a:noAutofit/>
          </a:bodyPr>
          <a:lstStyle>
            <a:lvl1pPr>
              <a:defRPr sz="1800" b="1" i="0">
                <a:solidFill>
                  <a:schemeClr val="bg1"/>
                </a:solidFill>
                <a:latin typeface="Paris2024 Semibold" panose="02010503030201020103" pitchFamily="2" charset="0"/>
              </a:defRPr>
            </a:lvl1pPr>
          </a:lstStyle>
          <a:p>
            <a:pPr lvl="0"/>
            <a:r>
              <a:rPr lang="fr-FR"/>
              <a:t>TITRE</a:t>
            </a:r>
          </a:p>
        </p:txBody>
      </p:sp>
      <p:sp>
        <p:nvSpPr>
          <p:cNvPr id="11" name="Espace réservé du texte 2">
            <a:extLst>
              <a:ext uri="{FF2B5EF4-FFF2-40B4-BE49-F238E27FC236}">
                <a16:creationId xmlns:a16="http://schemas.microsoft.com/office/drawing/2014/main" id="{8EBDD80F-95D2-7141-8748-B8641D9B3AD9}"/>
              </a:ext>
            </a:extLst>
          </p:cNvPr>
          <p:cNvSpPr>
            <a:spLocks noGrp="1"/>
          </p:cNvSpPr>
          <p:nvPr>
            <p:ph type="body" sz="quarter" idx="40" hasCustomPrompt="1"/>
          </p:nvPr>
        </p:nvSpPr>
        <p:spPr>
          <a:xfrm>
            <a:off x="1353432" y="5327034"/>
            <a:ext cx="627897" cy="588169"/>
          </a:xfrm>
          <a:prstGeom prst="rect">
            <a:avLst/>
          </a:prstGeom>
        </p:spPr>
        <p:txBody>
          <a:bodyPr anchor="ctr">
            <a:noAutofit/>
          </a:bodyPr>
          <a:lstStyle>
            <a:lvl1pPr algn="ctr">
              <a:defRPr sz="4400" b="0" i="0">
                <a:solidFill>
                  <a:schemeClr val="bg1"/>
                </a:solidFill>
                <a:latin typeface="Paris2024 Light" panose="02010303030201020103" pitchFamily="2" charset="0"/>
              </a:defRPr>
            </a:lvl1pPr>
          </a:lstStyle>
          <a:p>
            <a:pPr lvl="0"/>
            <a:r>
              <a:rPr lang="fr-FR"/>
              <a:t>#</a:t>
            </a:r>
          </a:p>
        </p:txBody>
      </p:sp>
      <p:sp>
        <p:nvSpPr>
          <p:cNvPr id="12" name="Espace réservé du texte 4">
            <a:extLst>
              <a:ext uri="{FF2B5EF4-FFF2-40B4-BE49-F238E27FC236}">
                <a16:creationId xmlns:a16="http://schemas.microsoft.com/office/drawing/2014/main" id="{D0FC4E73-3688-3E43-86E4-8D6A5BC1B7B7}"/>
              </a:ext>
            </a:extLst>
          </p:cNvPr>
          <p:cNvSpPr>
            <a:spLocks noGrp="1"/>
          </p:cNvSpPr>
          <p:nvPr>
            <p:ph type="body" sz="quarter" idx="41" hasCustomPrompt="1"/>
          </p:nvPr>
        </p:nvSpPr>
        <p:spPr>
          <a:xfrm>
            <a:off x="2049569" y="5342116"/>
            <a:ext cx="2332216" cy="573088"/>
          </a:xfrm>
          <a:prstGeom prst="rect">
            <a:avLst/>
          </a:prstGeom>
        </p:spPr>
        <p:txBody>
          <a:bodyPr anchor="t" anchorCtr="0">
            <a:noAutofit/>
          </a:bodyPr>
          <a:lstStyle>
            <a:lvl1pPr>
              <a:defRPr sz="1800" b="1" i="0">
                <a:solidFill>
                  <a:schemeClr val="bg1"/>
                </a:solidFill>
                <a:latin typeface="Paris2024 Semibold" panose="02010503030201020103" pitchFamily="2" charset="0"/>
              </a:defRPr>
            </a:lvl1pPr>
          </a:lstStyle>
          <a:p>
            <a:pPr lvl="0"/>
            <a:r>
              <a:rPr lang="fr-FR"/>
              <a:t>TITRE</a:t>
            </a:r>
          </a:p>
        </p:txBody>
      </p:sp>
      <p:sp>
        <p:nvSpPr>
          <p:cNvPr id="13" name="Espace réservé du texte 2">
            <a:extLst>
              <a:ext uri="{FF2B5EF4-FFF2-40B4-BE49-F238E27FC236}">
                <a16:creationId xmlns:a16="http://schemas.microsoft.com/office/drawing/2014/main" id="{F016AB29-08C0-9B41-8E43-3789DCC1B3CE}"/>
              </a:ext>
            </a:extLst>
          </p:cNvPr>
          <p:cNvSpPr>
            <a:spLocks noGrp="1"/>
          </p:cNvSpPr>
          <p:nvPr>
            <p:ph type="body" sz="quarter" idx="42" hasCustomPrompt="1"/>
          </p:nvPr>
        </p:nvSpPr>
        <p:spPr>
          <a:xfrm>
            <a:off x="4744553" y="1951883"/>
            <a:ext cx="627897" cy="588169"/>
          </a:xfrm>
          <a:prstGeom prst="rect">
            <a:avLst/>
          </a:prstGeom>
        </p:spPr>
        <p:txBody>
          <a:bodyPr anchor="ctr">
            <a:noAutofit/>
          </a:bodyPr>
          <a:lstStyle>
            <a:lvl1pPr algn="ctr">
              <a:defRPr sz="4400" b="0" i="0">
                <a:solidFill>
                  <a:schemeClr val="bg1"/>
                </a:solidFill>
                <a:latin typeface="Paris2024 Light" panose="02010303030201020103" pitchFamily="2" charset="0"/>
              </a:defRPr>
            </a:lvl1pPr>
          </a:lstStyle>
          <a:p>
            <a:pPr lvl="0"/>
            <a:r>
              <a:rPr lang="fr-FR"/>
              <a:t>#</a:t>
            </a:r>
          </a:p>
        </p:txBody>
      </p:sp>
      <p:sp>
        <p:nvSpPr>
          <p:cNvPr id="14" name="Espace réservé du texte 4">
            <a:extLst>
              <a:ext uri="{FF2B5EF4-FFF2-40B4-BE49-F238E27FC236}">
                <a16:creationId xmlns:a16="http://schemas.microsoft.com/office/drawing/2014/main" id="{C3D23721-3E5B-2744-A215-AFE084087794}"/>
              </a:ext>
            </a:extLst>
          </p:cNvPr>
          <p:cNvSpPr>
            <a:spLocks noGrp="1"/>
          </p:cNvSpPr>
          <p:nvPr>
            <p:ph type="body" sz="quarter" idx="43" hasCustomPrompt="1"/>
          </p:nvPr>
        </p:nvSpPr>
        <p:spPr>
          <a:xfrm>
            <a:off x="5440690" y="1966965"/>
            <a:ext cx="2332216" cy="573088"/>
          </a:xfrm>
          <a:prstGeom prst="rect">
            <a:avLst/>
          </a:prstGeom>
        </p:spPr>
        <p:txBody>
          <a:bodyPr anchor="t" anchorCtr="0">
            <a:noAutofit/>
          </a:bodyPr>
          <a:lstStyle>
            <a:lvl1pPr>
              <a:defRPr sz="1800" b="1" i="0">
                <a:solidFill>
                  <a:schemeClr val="bg1"/>
                </a:solidFill>
                <a:latin typeface="Paris2024 Semibold" panose="02010503030201020103" pitchFamily="2" charset="0"/>
              </a:defRPr>
            </a:lvl1pPr>
          </a:lstStyle>
          <a:p>
            <a:pPr lvl="0"/>
            <a:r>
              <a:rPr lang="fr-FR"/>
              <a:t>TITRE</a:t>
            </a:r>
          </a:p>
        </p:txBody>
      </p:sp>
      <p:sp>
        <p:nvSpPr>
          <p:cNvPr id="15" name="Espace réservé du texte 2">
            <a:extLst>
              <a:ext uri="{FF2B5EF4-FFF2-40B4-BE49-F238E27FC236}">
                <a16:creationId xmlns:a16="http://schemas.microsoft.com/office/drawing/2014/main" id="{2F591EA1-04F7-1348-A246-4D720318ABA3}"/>
              </a:ext>
            </a:extLst>
          </p:cNvPr>
          <p:cNvSpPr>
            <a:spLocks noGrp="1"/>
          </p:cNvSpPr>
          <p:nvPr>
            <p:ph type="body" sz="quarter" idx="44" hasCustomPrompt="1"/>
          </p:nvPr>
        </p:nvSpPr>
        <p:spPr>
          <a:xfrm>
            <a:off x="4744553" y="3079367"/>
            <a:ext cx="627897" cy="588169"/>
          </a:xfrm>
          <a:prstGeom prst="rect">
            <a:avLst/>
          </a:prstGeom>
        </p:spPr>
        <p:txBody>
          <a:bodyPr anchor="ctr">
            <a:noAutofit/>
          </a:bodyPr>
          <a:lstStyle>
            <a:lvl1pPr algn="ctr">
              <a:defRPr sz="4400" b="0" i="0">
                <a:solidFill>
                  <a:schemeClr val="bg1"/>
                </a:solidFill>
                <a:latin typeface="Paris2024 Light" panose="02010303030201020103" pitchFamily="2" charset="0"/>
              </a:defRPr>
            </a:lvl1pPr>
          </a:lstStyle>
          <a:p>
            <a:pPr lvl="0"/>
            <a:r>
              <a:rPr lang="fr-FR"/>
              <a:t>#</a:t>
            </a:r>
          </a:p>
        </p:txBody>
      </p:sp>
      <p:sp>
        <p:nvSpPr>
          <p:cNvPr id="16" name="Espace réservé du texte 4">
            <a:extLst>
              <a:ext uri="{FF2B5EF4-FFF2-40B4-BE49-F238E27FC236}">
                <a16:creationId xmlns:a16="http://schemas.microsoft.com/office/drawing/2014/main" id="{B7CAF98D-92D6-3F4D-BE2A-8690D4ED2D67}"/>
              </a:ext>
            </a:extLst>
          </p:cNvPr>
          <p:cNvSpPr>
            <a:spLocks noGrp="1"/>
          </p:cNvSpPr>
          <p:nvPr>
            <p:ph type="body" sz="quarter" idx="45" hasCustomPrompt="1"/>
          </p:nvPr>
        </p:nvSpPr>
        <p:spPr>
          <a:xfrm>
            <a:off x="5440690" y="3094448"/>
            <a:ext cx="2332216" cy="573088"/>
          </a:xfrm>
          <a:prstGeom prst="rect">
            <a:avLst/>
          </a:prstGeom>
        </p:spPr>
        <p:txBody>
          <a:bodyPr anchor="t" anchorCtr="0">
            <a:noAutofit/>
          </a:bodyPr>
          <a:lstStyle>
            <a:lvl1pPr>
              <a:defRPr sz="1800" b="1" i="0">
                <a:solidFill>
                  <a:schemeClr val="bg1"/>
                </a:solidFill>
                <a:latin typeface="Paris2024 Semibold" panose="02010503030201020103" pitchFamily="2" charset="0"/>
              </a:defRPr>
            </a:lvl1pPr>
          </a:lstStyle>
          <a:p>
            <a:pPr lvl="0"/>
            <a:r>
              <a:rPr lang="fr-FR"/>
              <a:t>TITRE</a:t>
            </a:r>
          </a:p>
        </p:txBody>
      </p:sp>
      <p:sp>
        <p:nvSpPr>
          <p:cNvPr id="17" name="Espace réservé du texte 2">
            <a:extLst>
              <a:ext uri="{FF2B5EF4-FFF2-40B4-BE49-F238E27FC236}">
                <a16:creationId xmlns:a16="http://schemas.microsoft.com/office/drawing/2014/main" id="{BC82E410-86F9-0840-A111-1A42B55CB132}"/>
              </a:ext>
            </a:extLst>
          </p:cNvPr>
          <p:cNvSpPr>
            <a:spLocks noGrp="1"/>
          </p:cNvSpPr>
          <p:nvPr>
            <p:ph type="body" sz="quarter" idx="46" hasCustomPrompt="1"/>
          </p:nvPr>
        </p:nvSpPr>
        <p:spPr>
          <a:xfrm>
            <a:off x="4744553" y="4196800"/>
            <a:ext cx="627897" cy="588169"/>
          </a:xfrm>
          <a:prstGeom prst="rect">
            <a:avLst/>
          </a:prstGeom>
        </p:spPr>
        <p:txBody>
          <a:bodyPr anchor="ctr">
            <a:noAutofit/>
          </a:bodyPr>
          <a:lstStyle>
            <a:lvl1pPr algn="ctr">
              <a:defRPr sz="4400" b="0" i="0">
                <a:solidFill>
                  <a:schemeClr val="bg1"/>
                </a:solidFill>
                <a:latin typeface="Paris2024 Light" panose="02010303030201020103" pitchFamily="2" charset="0"/>
              </a:defRPr>
            </a:lvl1pPr>
          </a:lstStyle>
          <a:p>
            <a:pPr lvl="0"/>
            <a:r>
              <a:rPr lang="fr-FR"/>
              <a:t>#</a:t>
            </a:r>
          </a:p>
        </p:txBody>
      </p:sp>
      <p:sp>
        <p:nvSpPr>
          <p:cNvPr id="18" name="Espace réservé du texte 4">
            <a:extLst>
              <a:ext uri="{FF2B5EF4-FFF2-40B4-BE49-F238E27FC236}">
                <a16:creationId xmlns:a16="http://schemas.microsoft.com/office/drawing/2014/main" id="{4FC90DD3-7A0F-7746-94D5-101E3B4809A8}"/>
              </a:ext>
            </a:extLst>
          </p:cNvPr>
          <p:cNvSpPr>
            <a:spLocks noGrp="1"/>
          </p:cNvSpPr>
          <p:nvPr>
            <p:ph type="body" sz="quarter" idx="47" hasCustomPrompt="1"/>
          </p:nvPr>
        </p:nvSpPr>
        <p:spPr>
          <a:xfrm>
            <a:off x="5440690" y="4211882"/>
            <a:ext cx="2332216" cy="573088"/>
          </a:xfrm>
          <a:prstGeom prst="rect">
            <a:avLst/>
          </a:prstGeom>
        </p:spPr>
        <p:txBody>
          <a:bodyPr anchor="t" anchorCtr="0">
            <a:noAutofit/>
          </a:bodyPr>
          <a:lstStyle>
            <a:lvl1pPr>
              <a:defRPr sz="1800" b="1" i="0">
                <a:solidFill>
                  <a:schemeClr val="bg1"/>
                </a:solidFill>
                <a:latin typeface="Paris2024 Semibold" panose="02010503030201020103" pitchFamily="2" charset="0"/>
              </a:defRPr>
            </a:lvl1pPr>
          </a:lstStyle>
          <a:p>
            <a:pPr lvl="0"/>
            <a:r>
              <a:rPr lang="fr-FR"/>
              <a:t>TITRE</a:t>
            </a:r>
          </a:p>
        </p:txBody>
      </p:sp>
      <p:sp>
        <p:nvSpPr>
          <p:cNvPr id="19" name="Espace réservé du texte 2">
            <a:extLst>
              <a:ext uri="{FF2B5EF4-FFF2-40B4-BE49-F238E27FC236}">
                <a16:creationId xmlns:a16="http://schemas.microsoft.com/office/drawing/2014/main" id="{CB387082-9AFB-F74D-A6FA-0B78900F178C}"/>
              </a:ext>
            </a:extLst>
          </p:cNvPr>
          <p:cNvSpPr>
            <a:spLocks noGrp="1"/>
          </p:cNvSpPr>
          <p:nvPr>
            <p:ph type="body" sz="quarter" idx="48" hasCustomPrompt="1"/>
          </p:nvPr>
        </p:nvSpPr>
        <p:spPr>
          <a:xfrm>
            <a:off x="4744553" y="5327034"/>
            <a:ext cx="627897" cy="588169"/>
          </a:xfrm>
          <a:prstGeom prst="rect">
            <a:avLst/>
          </a:prstGeom>
        </p:spPr>
        <p:txBody>
          <a:bodyPr anchor="ctr">
            <a:noAutofit/>
          </a:bodyPr>
          <a:lstStyle>
            <a:lvl1pPr algn="ctr">
              <a:defRPr sz="4400" b="0" i="0">
                <a:solidFill>
                  <a:schemeClr val="bg1"/>
                </a:solidFill>
                <a:latin typeface="Paris2024 Light" panose="02010303030201020103" pitchFamily="2" charset="0"/>
              </a:defRPr>
            </a:lvl1pPr>
          </a:lstStyle>
          <a:p>
            <a:pPr lvl="0"/>
            <a:r>
              <a:rPr lang="fr-FR"/>
              <a:t>#</a:t>
            </a:r>
          </a:p>
        </p:txBody>
      </p:sp>
      <p:sp>
        <p:nvSpPr>
          <p:cNvPr id="20" name="Espace réservé du texte 4">
            <a:extLst>
              <a:ext uri="{FF2B5EF4-FFF2-40B4-BE49-F238E27FC236}">
                <a16:creationId xmlns:a16="http://schemas.microsoft.com/office/drawing/2014/main" id="{8D0AD998-1081-C947-A28F-54E90BC242CA}"/>
              </a:ext>
            </a:extLst>
          </p:cNvPr>
          <p:cNvSpPr>
            <a:spLocks noGrp="1"/>
          </p:cNvSpPr>
          <p:nvPr>
            <p:ph type="body" sz="quarter" idx="49" hasCustomPrompt="1"/>
          </p:nvPr>
        </p:nvSpPr>
        <p:spPr>
          <a:xfrm>
            <a:off x="5440690" y="5342116"/>
            <a:ext cx="2332216" cy="573088"/>
          </a:xfrm>
          <a:prstGeom prst="rect">
            <a:avLst/>
          </a:prstGeom>
        </p:spPr>
        <p:txBody>
          <a:bodyPr anchor="t" anchorCtr="0">
            <a:noAutofit/>
          </a:bodyPr>
          <a:lstStyle>
            <a:lvl1pPr>
              <a:defRPr sz="1800" b="1" i="0">
                <a:solidFill>
                  <a:schemeClr val="bg1"/>
                </a:solidFill>
                <a:latin typeface="Paris2024 Semibold" panose="02010503030201020103" pitchFamily="2" charset="0"/>
              </a:defRPr>
            </a:lvl1pPr>
          </a:lstStyle>
          <a:p>
            <a:pPr lvl="0"/>
            <a:r>
              <a:rPr lang="fr-FR"/>
              <a:t>TITRE</a:t>
            </a:r>
          </a:p>
        </p:txBody>
      </p:sp>
      <p:sp>
        <p:nvSpPr>
          <p:cNvPr id="21" name="Espace réservé du texte 2">
            <a:extLst>
              <a:ext uri="{FF2B5EF4-FFF2-40B4-BE49-F238E27FC236}">
                <a16:creationId xmlns:a16="http://schemas.microsoft.com/office/drawing/2014/main" id="{8EB163DD-053D-0049-B5C6-47F09E85FF7E}"/>
              </a:ext>
            </a:extLst>
          </p:cNvPr>
          <p:cNvSpPr>
            <a:spLocks noGrp="1"/>
          </p:cNvSpPr>
          <p:nvPr>
            <p:ph type="body" sz="quarter" idx="50" hasCustomPrompt="1"/>
          </p:nvPr>
        </p:nvSpPr>
        <p:spPr>
          <a:xfrm>
            <a:off x="8135673" y="1954317"/>
            <a:ext cx="627897" cy="588169"/>
          </a:xfrm>
          <a:prstGeom prst="rect">
            <a:avLst/>
          </a:prstGeom>
        </p:spPr>
        <p:txBody>
          <a:bodyPr anchor="ctr">
            <a:noAutofit/>
          </a:bodyPr>
          <a:lstStyle>
            <a:lvl1pPr algn="ctr">
              <a:defRPr sz="4400" b="0" i="0">
                <a:solidFill>
                  <a:schemeClr val="bg1"/>
                </a:solidFill>
                <a:latin typeface="Paris2024 Light" panose="02010303030201020103" pitchFamily="2" charset="0"/>
              </a:defRPr>
            </a:lvl1pPr>
          </a:lstStyle>
          <a:p>
            <a:pPr lvl="0"/>
            <a:r>
              <a:rPr lang="fr-FR"/>
              <a:t>#</a:t>
            </a:r>
          </a:p>
        </p:txBody>
      </p:sp>
      <p:sp>
        <p:nvSpPr>
          <p:cNvPr id="22" name="Espace réservé du texte 4">
            <a:extLst>
              <a:ext uri="{FF2B5EF4-FFF2-40B4-BE49-F238E27FC236}">
                <a16:creationId xmlns:a16="http://schemas.microsoft.com/office/drawing/2014/main" id="{C05ED552-FD53-9748-BD60-59BE32AB586F}"/>
              </a:ext>
            </a:extLst>
          </p:cNvPr>
          <p:cNvSpPr>
            <a:spLocks noGrp="1"/>
          </p:cNvSpPr>
          <p:nvPr>
            <p:ph type="body" sz="quarter" idx="51" hasCustomPrompt="1"/>
          </p:nvPr>
        </p:nvSpPr>
        <p:spPr>
          <a:xfrm>
            <a:off x="8831811" y="1969398"/>
            <a:ext cx="2332216" cy="573088"/>
          </a:xfrm>
          <a:prstGeom prst="rect">
            <a:avLst/>
          </a:prstGeom>
        </p:spPr>
        <p:txBody>
          <a:bodyPr anchor="t" anchorCtr="0">
            <a:noAutofit/>
          </a:bodyPr>
          <a:lstStyle>
            <a:lvl1pPr>
              <a:defRPr sz="1800" b="1" i="0">
                <a:solidFill>
                  <a:schemeClr val="bg1"/>
                </a:solidFill>
                <a:latin typeface="Paris2024 Semibold" panose="02010503030201020103" pitchFamily="2" charset="0"/>
              </a:defRPr>
            </a:lvl1pPr>
          </a:lstStyle>
          <a:p>
            <a:pPr lvl="0"/>
            <a:r>
              <a:rPr lang="fr-FR"/>
              <a:t>TITRE</a:t>
            </a:r>
          </a:p>
        </p:txBody>
      </p:sp>
      <p:sp>
        <p:nvSpPr>
          <p:cNvPr id="23" name="Espace réservé du texte 2">
            <a:extLst>
              <a:ext uri="{FF2B5EF4-FFF2-40B4-BE49-F238E27FC236}">
                <a16:creationId xmlns:a16="http://schemas.microsoft.com/office/drawing/2014/main" id="{C42C4362-7BD3-914F-83D4-CED8143C6F0E}"/>
              </a:ext>
            </a:extLst>
          </p:cNvPr>
          <p:cNvSpPr>
            <a:spLocks noGrp="1"/>
          </p:cNvSpPr>
          <p:nvPr>
            <p:ph type="body" sz="quarter" idx="52" hasCustomPrompt="1"/>
          </p:nvPr>
        </p:nvSpPr>
        <p:spPr>
          <a:xfrm>
            <a:off x="8135673" y="3079367"/>
            <a:ext cx="627897" cy="588169"/>
          </a:xfrm>
          <a:prstGeom prst="rect">
            <a:avLst/>
          </a:prstGeom>
        </p:spPr>
        <p:txBody>
          <a:bodyPr anchor="ctr">
            <a:noAutofit/>
          </a:bodyPr>
          <a:lstStyle>
            <a:lvl1pPr algn="ctr">
              <a:defRPr sz="4400" b="0" i="0">
                <a:solidFill>
                  <a:schemeClr val="bg1"/>
                </a:solidFill>
                <a:latin typeface="Paris2024 Light" panose="02010303030201020103" pitchFamily="2" charset="0"/>
              </a:defRPr>
            </a:lvl1pPr>
          </a:lstStyle>
          <a:p>
            <a:pPr lvl="0"/>
            <a:r>
              <a:rPr lang="fr-FR"/>
              <a:t>#</a:t>
            </a:r>
          </a:p>
        </p:txBody>
      </p:sp>
      <p:sp>
        <p:nvSpPr>
          <p:cNvPr id="24" name="Espace réservé du texte 4">
            <a:extLst>
              <a:ext uri="{FF2B5EF4-FFF2-40B4-BE49-F238E27FC236}">
                <a16:creationId xmlns:a16="http://schemas.microsoft.com/office/drawing/2014/main" id="{550F6B46-C1E8-1F45-9D02-A76628F2D611}"/>
              </a:ext>
            </a:extLst>
          </p:cNvPr>
          <p:cNvSpPr>
            <a:spLocks noGrp="1"/>
          </p:cNvSpPr>
          <p:nvPr>
            <p:ph type="body" sz="quarter" idx="53" hasCustomPrompt="1"/>
          </p:nvPr>
        </p:nvSpPr>
        <p:spPr>
          <a:xfrm>
            <a:off x="8831811" y="3094448"/>
            <a:ext cx="2332216" cy="573088"/>
          </a:xfrm>
          <a:prstGeom prst="rect">
            <a:avLst/>
          </a:prstGeom>
        </p:spPr>
        <p:txBody>
          <a:bodyPr anchor="t" anchorCtr="0">
            <a:noAutofit/>
          </a:bodyPr>
          <a:lstStyle>
            <a:lvl1pPr>
              <a:defRPr sz="1800" b="1" i="0">
                <a:solidFill>
                  <a:schemeClr val="bg1"/>
                </a:solidFill>
                <a:latin typeface="Paris2024 Semibold" panose="02010503030201020103" pitchFamily="2" charset="0"/>
              </a:defRPr>
            </a:lvl1pPr>
          </a:lstStyle>
          <a:p>
            <a:pPr lvl="0"/>
            <a:r>
              <a:rPr lang="fr-FR"/>
              <a:t>TITRE</a:t>
            </a:r>
          </a:p>
        </p:txBody>
      </p:sp>
      <p:sp>
        <p:nvSpPr>
          <p:cNvPr id="25" name="Espace réservé du texte 2">
            <a:extLst>
              <a:ext uri="{FF2B5EF4-FFF2-40B4-BE49-F238E27FC236}">
                <a16:creationId xmlns:a16="http://schemas.microsoft.com/office/drawing/2014/main" id="{64D455D3-7567-7341-B09D-0AE754DABC75}"/>
              </a:ext>
            </a:extLst>
          </p:cNvPr>
          <p:cNvSpPr>
            <a:spLocks noGrp="1"/>
          </p:cNvSpPr>
          <p:nvPr>
            <p:ph type="body" sz="quarter" idx="54" hasCustomPrompt="1"/>
          </p:nvPr>
        </p:nvSpPr>
        <p:spPr>
          <a:xfrm>
            <a:off x="8135673" y="4199234"/>
            <a:ext cx="627897" cy="588169"/>
          </a:xfrm>
          <a:prstGeom prst="rect">
            <a:avLst/>
          </a:prstGeom>
        </p:spPr>
        <p:txBody>
          <a:bodyPr anchor="ctr">
            <a:noAutofit/>
          </a:bodyPr>
          <a:lstStyle>
            <a:lvl1pPr algn="ctr">
              <a:defRPr sz="4400" b="0" i="0">
                <a:solidFill>
                  <a:schemeClr val="bg1"/>
                </a:solidFill>
                <a:latin typeface="Paris2024 Light" panose="02010303030201020103" pitchFamily="2" charset="0"/>
              </a:defRPr>
            </a:lvl1pPr>
          </a:lstStyle>
          <a:p>
            <a:pPr lvl="0"/>
            <a:r>
              <a:rPr lang="fr-FR"/>
              <a:t>#</a:t>
            </a:r>
          </a:p>
        </p:txBody>
      </p:sp>
      <p:sp>
        <p:nvSpPr>
          <p:cNvPr id="26" name="Espace réservé du texte 4">
            <a:extLst>
              <a:ext uri="{FF2B5EF4-FFF2-40B4-BE49-F238E27FC236}">
                <a16:creationId xmlns:a16="http://schemas.microsoft.com/office/drawing/2014/main" id="{DC2AA076-0892-024E-9EA3-C9EEAC4FF3F1}"/>
              </a:ext>
            </a:extLst>
          </p:cNvPr>
          <p:cNvSpPr>
            <a:spLocks noGrp="1"/>
          </p:cNvSpPr>
          <p:nvPr>
            <p:ph type="body" sz="quarter" idx="55" hasCustomPrompt="1"/>
          </p:nvPr>
        </p:nvSpPr>
        <p:spPr>
          <a:xfrm>
            <a:off x="8831811" y="4219498"/>
            <a:ext cx="2332216" cy="573088"/>
          </a:xfrm>
          <a:prstGeom prst="rect">
            <a:avLst/>
          </a:prstGeom>
        </p:spPr>
        <p:txBody>
          <a:bodyPr anchor="t" anchorCtr="0">
            <a:noAutofit/>
          </a:bodyPr>
          <a:lstStyle>
            <a:lvl1pPr>
              <a:defRPr sz="1800" b="1" i="0">
                <a:solidFill>
                  <a:schemeClr val="bg1"/>
                </a:solidFill>
                <a:latin typeface="Paris2024 Semibold" panose="02010503030201020103" pitchFamily="2" charset="0"/>
              </a:defRPr>
            </a:lvl1pPr>
          </a:lstStyle>
          <a:p>
            <a:pPr lvl="0"/>
            <a:r>
              <a:rPr lang="fr-FR"/>
              <a:t>TITRE</a:t>
            </a:r>
          </a:p>
        </p:txBody>
      </p:sp>
      <p:sp>
        <p:nvSpPr>
          <p:cNvPr id="27" name="Espace réservé du texte 2">
            <a:extLst>
              <a:ext uri="{FF2B5EF4-FFF2-40B4-BE49-F238E27FC236}">
                <a16:creationId xmlns:a16="http://schemas.microsoft.com/office/drawing/2014/main" id="{778EB647-CB7A-F447-9CD6-5B999C72F91F}"/>
              </a:ext>
            </a:extLst>
          </p:cNvPr>
          <p:cNvSpPr>
            <a:spLocks noGrp="1"/>
          </p:cNvSpPr>
          <p:nvPr>
            <p:ph type="body" sz="quarter" idx="56" hasCustomPrompt="1"/>
          </p:nvPr>
        </p:nvSpPr>
        <p:spPr>
          <a:xfrm>
            <a:off x="8135673" y="5329468"/>
            <a:ext cx="627897" cy="588169"/>
          </a:xfrm>
          <a:prstGeom prst="rect">
            <a:avLst/>
          </a:prstGeom>
        </p:spPr>
        <p:txBody>
          <a:bodyPr anchor="ctr">
            <a:noAutofit/>
          </a:bodyPr>
          <a:lstStyle>
            <a:lvl1pPr algn="ctr">
              <a:defRPr sz="4400" b="0" i="0">
                <a:solidFill>
                  <a:schemeClr val="bg1"/>
                </a:solidFill>
                <a:latin typeface="Paris2024 Light" panose="02010303030201020103" pitchFamily="2" charset="0"/>
              </a:defRPr>
            </a:lvl1pPr>
          </a:lstStyle>
          <a:p>
            <a:pPr lvl="0"/>
            <a:r>
              <a:rPr lang="fr-FR"/>
              <a:t>#</a:t>
            </a:r>
          </a:p>
        </p:txBody>
      </p:sp>
      <p:sp>
        <p:nvSpPr>
          <p:cNvPr id="28" name="Espace réservé du texte 4">
            <a:extLst>
              <a:ext uri="{FF2B5EF4-FFF2-40B4-BE49-F238E27FC236}">
                <a16:creationId xmlns:a16="http://schemas.microsoft.com/office/drawing/2014/main" id="{F04FC60A-F752-174F-BE69-324029BE9D9A}"/>
              </a:ext>
            </a:extLst>
          </p:cNvPr>
          <p:cNvSpPr>
            <a:spLocks noGrp="1"/>
          </p:cNvSpPr>
          <p:nvPr>
            <p:ph type="body" sz="quarter" idx="57" hasCustomPrompt="1"/>
          </p:nvPr>
        </p:nvSpPr>
        <p:spPr>
          <a:xfrm>
            <a:off x="8831811" y="5344549"/>
            <a:ext cx="2332216" cy="573088"/>
          </a:xfrm>
          <a:prstGeom prst="rect">
            <a:avLst/>
          </a:prstGeom>
        </p:spPr>
        <p:txBody>
          <a:bodyPr anchor="t" anchorCtr="0">
            <a:noAutofit/>
          </a:bodyPr>
          <a:lstStyle>
            <a:lvl1pPr>
              <a:defRPr sz="1800" b="1" i="0">
                <a:solidFill>
                  <a:schemeClr val="bg1"/>
                </a:solidFill>
                <a:latin typeface="Paris2024 Semibold" panose="02010503030201020103" pitchFamily="2" charset="0"/>
              </a:defRPr>
            </a:lvl1pPr>
          </a:lstStyle>
          <a:p>
            <a:pPr lvl="0"/>
            <a:r>
              <a:rPr lang="fr-FR"/>
              <a:t>TITRE</a:t>
            </a:r>
          </a:p>
        </p:txBody>
      </p:sp>
      <p:sp>
        <p:nvSpPr>
          <p:cNvPr id="29" name="Titre 1">
            <a:extLst>
              <a:ext uri="{FF2B5EF4-FFF2-40B4-BE49-F238E27FC236}">
                <a16:creationId xmlns:a16="http://schemas.microsoft.com/office/drawing/2014/main" id="{63EEF076-09F1-C846-8397-7AF55985D8FD}"/>
              </a:ext>
            </a:extLst>
          </p:cNvPr>
          <p:cNvSpPr>
            <a:spLocks noGrp="1"/>
          </p:cNvSpPr>
          <p:nvPr>
            <p:ph type="title" hasCustomPrompt="1"/>
          </p:nvPr>
        </p:nvSpPr>
        <p:spPr>
          <a:xfrm>
            <a:off x="4814047" y="378855"/>
            <a:ext cx="6680241" cy="1021595"/>
          </a:xfrm>
        </p:spPr>
        <p:txBody>
          <a:bodyPr>
            <a:noAutofit/>
          </a:bodyPr>
          <a:lstStyle>
            <a:lvl1pPr>
              <a:defRPr sz="8800">
                <a:solidFill>
                  <a:schemeClr val="bg1"/>
                </a:solidFill>
              </a:defRPr>
            </a:lvl1pPr>
          </a:lstStyle>
          <a:p>
            <a:r>
              <a:rPr lang="fr-FR"/>
              <a:t>SOMMAIRE</a:t>
            </a:r>
          </a:p>
        </p:txBody>
      </p:sp>
      <p:sp>
        <p:nvSpPr>
          <p:cNvPr id="30" name="Espace réservé de la date 14">
            <a:extLst>
              <a:ext uri="{FF2B5EF4-FFF2-40B4-BE49-F238E27FC236}">
                <a16:creationId xmlns:a16="http://schemas.microsoft.com/office/drawing/2014/main" id="{DF4475EE-B2A9-724D-B779-D65F77904747}"/>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Tree>
    <p:extLst>
      <p:ext uri="{BB962C8B-B14F-4D97-AF65-F5344CB8AC3E}">
        <p14:creationId xmlns:p14="http://schemas.microsoft.com/office/powerpoint/2010/main" val="250890441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hapitre_1">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6D105372-0CBA-E746-9635-25DB7177C49C}"/>
              </a:ext>
            </a:extLst>
          </p:cNvPr>
          <p:cNvSpPr/>
          <p:nvPr/>
        </p:nvSpPr>
        <p:spPr>
          <a:xfrm>
            <a:off x="4053946" y="0"/>
            <a:ext cx="8138054" cy="6876826"/>
          </a:xfrm>
          <a:custGeom>
            <a:avLst/>
            <a:gdLst/>
            <a:ahLst/>
            <a:cxnLst/>
            <a:rect l="l" t="t" r="r" b="b"/>
            <a:pathLst>
              <a:path w="5039995" h="8496300">
                <a:moveTo>
                  <a:pt x="5039995" y="0"/>
                </a:moveTo>
                <a:lnTo>
                  <a:pt x="0" y="0"/>
                </a:lnTo>
                <a:lnTo>
                  <a:pt x="0" y="8495995"/>
                </a:lnTo>
                <a:lnTo>
                  <a:pt x="5039995" y="8495995"/>
                </a:lnTo>
                <a:lnTo>
                  <a:pt x="5039995" y="0"/>
                </a:lnTo>
                <a:close/>
              </a:path>
            </a:pathLst>
          </a:custGeom>
          <a:solidFill>
            <a:schemeClr val="tx1"/>
          </a:solidFill>
        </p:spPr>
        <p:txBody>
          <a:bodyPr wrap="square" lIns="0" tIns="0" rIns="0" bIns="0" rtlCol="0"/>
          <a:lstStyle/>
          <a:p>
            <a:endParaRPr sz="2340"/>
          </a:p>
        </p:txBody>
      </p:sp>
      <p:sp>
        <p:nvSpPr>
          <p:cNvPr id="7" name="Espace réservé du texte 32">
            <a:extLst>
              <a:ext uri="{FF2B5EF4-FFF2-40B4-BE49-F238E27FC236}">
                <a16:creationId xmlns:a16="http://schemas.microsoft.com/office/drawing/2014/main" id="{D26D6BF5-C826-A947-9385-CC750A1888ED}"/>
              </a:ext>
            </a:extLst>
          </p:cNvPr>
          <p:cNvSpPr>
            <a:spLocks noGrp="1"/>
          </p:cNvSpPr>
          <p:nvPr>
            <p:ph type="body" sz="quarter" idx="10" hasCustomPrompt="1"/>
          </p:nvPr>
        </p:nvSpPr>
        <p:spPr>
          <a:xfrm>
            <a:off x="694765" y="723901"/>
            <a:ext cx="2664416" cy="5262979"/>
          </a:xfrm>
          <a:prstGeom prst="rect">
            <a:avLst/>
          </a:prstGeom>
        </p:spPr>
        <p:txBody>
          <a:bodyPr anchor="ctr"/>
          <a:lstStyle>
            <a:lvl1pPr algn="ctr">
              <a:lnSpc>
                <a:spcPct val="100000"/>
              </a:lnSpc>
              <a:defRPr sz="34200" b="0" i="0">
                <a:solidFill>
                  <a:schemeClr val="tx1"/>
                </a:solidFill>
                <a:latin typeface="Paris2024 Extralight" panose="02010203030201020103" pitchFamily="2" charset="0"/>
              </a:defRPr>
            </a:lvl1pPr>
          </a:lstStyle>
          <a:p>
            <a:pPr lvl="0"/>
            <a:r>
              <a:rPr lang="fr-FR"/>
              <a:t>1</a:t>
            </a:r>
          </a:p>
        </p:txBody>
      </p:sp>
      <p:sp>
        <p:nvSpPr>
          <p:cNvPr id="8" name="Espace réservé de la date 14">
            <a:extLst>
              <a:ext uri="{FF2B5EF4-FFF2-40B4-BE49-F238E27FC236}">
                <a16:creationId xmlns:a16="http://schemas.microsoft.com/office/drawing/2014/main" id="{2EF79901-A11D-C540-A6F0-F1F3E5D5A526}"/>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Titre 1">
            <a:extLst>
              <a:ext uri="{FF2B5EF4-FFF2-40B4-BE49-F238E27FC236}">
                <a16:creationId xmlns:a16="http://schemas.microsoft.com/office/drawing/2014/main" id="{88E50E6D-0897-F648-857E-C8FA475B0FA8}"/>
              </a:ext>
            </a:extLst>
          </p:cNvPr>
          <p:cNvSpPr>
            <a:spLocks noGrp="1"/>
          </p:cNvSpPr>
          <p:nvPr>
            <p:ph type="title"/>
          </p:nvPr>
        </p:nvSpPr>
        <p:spPr>
          <a:xfrm>
            <a:off x="4729310" y="2630164"/>
            <a:ext cx="6933888" cy="1597672"/>
          </a:xfrm>
        </p:spPr>
        <p:txBody>
          <a:bodyPr anchor="ctr">
            <a:noAutofit/>
          </a:bodyPr>
          <a:lstStyle>
            <a:lvl1pPr>
              <a:lnSpc>
                <a:spcPct val="80000"/>
              </a:lnSpc>
              <a:defRPr sz="6000">
                <a:solidFill>
                  <a:schemeClr val="bg1"/>
                </a:solidFill>
              </a:defRPr>
            </a:lvl1pPr>
          </a:lstStyle>
          <a:p>
            <a:r>
              <a:rPr lang="fr-FR"/>
              <a:t>Modifiez le style du titre</a:t>
            </a:r>
          </a:p>
        </p:txBody>
      </p:sp>
      <p:sp>
        <p:nvSpPr>
          <p:cNvPr id="13" name="Espace réservé du numéro de diapositive 3">
            <a:extLst>
              <a:ext uri="{FF2B5EF4-FFF2-40B4-BE49-F238E27FC236}">
                <a16:creationId xmlns:a16="http://schemas.microsoft.com/office/drawing/2014/main" id="{5D7F1951-396C-F44C-B4B7-52CF6DE30114}"/>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Tree>
    <p:extLst>
      <p:ext uri="{BB962C8B-B14F-4D97-AF65-F5344CB8AC3E}">
        <p14:creationId xmlns:p14="http://schemas.microsoft.com/office/powerpoint/2010/main" val="5834724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pitre_2">
    <p:bg>
      <p:bgPr>
        <a:solidFill>
          <a:schemeClr val="accent3"/>
        </a:solidFill>
        <a:effectLst/>
      </p:bgPr>
    </p:bg>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6D105372-0CBA-E746-9635-25DB7177C49C}"/>
              </a:ext>
            </a:extLst>
          </p:cNvPr>
          <p:cNvSpPr/>
          <p:nvPr/>
        </p:nvSpPr>
        <p:spPr>
          <a:xfrm flipH="1">
            <a:off x="0" y="0"/>
            <a:ext cx="4053946" cy="6876825"/>
          </a:xfrm>
          <a:custGeom>
            <a:avLst/>
            <a:gdLst/>
            <a:ahLst/>
            <a:cxnLst/>
            <a:rect l="l" t="t" r="r" b="b"/>
            <a:pathLst>
              <a:path w="5039995" h="8496300">
                <a:moveTo>
                  <a:pt x="5039995" y="0"/>
                </a:moveTo>
                <a:lnTo>
                  <a:pt x="0" y="0"/>
                </a:lnTo>
                <a:lnTo>
                  <a:pt x="0" y="8495995"/>
                </a:lnTo>
                <a:lnTo>
                  <a:pt x="5039995" y="8495995"/>
                </a:lnTo>
                <a:lnTo>
                  <a:pt x="5039995" y="0"/>
                </a:lnTo>
                <a:close/>
              </a:path>
            </a:pathLst>
          </a:custGeom>
          <a:solidFill>
            <a:schemeClr val="tx1"/>
          </a:solidFill>
        </p:spPr>
        <p:txBody>
          <a:bodyPr wrap="square" lIns="0" tIns="0" rIns="0" bIns="0" rtlCol="0"/>
          <a:lstStyle/>
          <a:p>
            <a:endParaRPr sz="2340"/>
          </a:p>
        </p:txBody>
      </p:sp>
      <p:sp>
        <p:nvSpPr>
          <p:cNvPr id="7" name="Espace réservé du texte 32">
            <a:extLst>
              <a:ext uri="{FF2B5EF4-FFF2-40B4-BE49-F238E27FC236}">
                <a16:creationId xmlns:a16="http://schemas.microsoft.com/office/drawing/2014/main" id="{D26D6BF5-C826-A947-9385-CC750A1888ED}"/>
              </a:ext>
            </a:extLst>
          </p:cNvPr>
          <p:cNvSpPr>
            <a:spLocks noGrp="1"/>
          </p:cNvSpPr>
          <p:nvPr>
            <p:ph type="body" sz="quarter" idx="10" hasCustomPrompt="1"/>
          </p:nvPr>
        </p:nvSpPr>
        <p:spPr>
          <a:xfrm>
            <a:off x="694765" y="723901"/>
            <a:ext cx="2664416" cy="5262979"/>
          </a:xfrm>
          <a:prstGeom prst="rect">
            <a:avLst/>
          </a:prstGeom>
        </p:spPr>
        <p:txBody>
          <a:bodyPr anchor="ctr"/>
          <a:lstStyle>
            <a:lvl1pPr algn="ctr">
              <a:lnSpc>
                <a:spcPct val="100000"/>
              </a:lnSpc>
              <a:defRPr sz="34200" b="0" i="0">
                <a:solidFill>
                  <a:schemeClr val="accent3"/>
                </a:solidFill>
                <a:latin typeface="Paris2024 Extralight" panose="02010203030201020103" pitchFamily="2" charset="0"/>
              </a:defRPr>
            </a:lvl1pPr>
          </a:lstStyle>
          <a:p>
            <a:pPr lvl="0"/>
            <a:r>
              <a:rPr lang="fr-FR"/>
              <a:t>1</a:t>
            </a:r>
          </a:p>
        </p:txBody>
      </p:sp>
      <p:sp>
        <p:nvSpPr>
          <p:cNvPr id="8" name="Espace réservé de la date 14">
            <a:extLst>
              <a:ext uri="{FF2B5EF4-FFF2-40B4-BE49-F238E27FC236}">
                <a16:creationId xmlns:a16="http://schemas.microsoft.com/office/drawing/2014/main" id="{2EF79901-A11D-C540-A6F0-F1F3E5D5A526}"/>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3" name="Espace réservé du numéro de diapositive 3">
            <a:extLst>
              <a:ext uri="{FF2B5EF4-FFF2-40B4-BE49-F238E27FC236}">
                <a16:creationId xmlns:a16="http://schemas.microsoft.com/office/drawing/2014/main" id="{5D7F1951-396C-F44C-B4B7-52CF6DE30114}"/>
              </a:ext>
            </a:extLst>
          </p:cNvPr>
          <p:cNvSpPr>
            <a:spLocks noGrp="1"/>
          </p:cNvSpPr>
          <p:nvPr>
            <p:ph type="sldNum" sz="quarter" idx="11"/>
          </p:nvPr>
        </p:nvSpPr>
        <p:spPr>
          <a:xfrm>
            <a:off x="11663197" y="6500697"/>
            <a:ext cx="352330" cy="376129"/>
          </a:xfrm>
          <a:ln>
            <a:solidFill>
              <a:schemeClr val="tx1"/>
            </a:solidFill>
          </a:ln>
        </p:spPr>
        <p:txBody>
          <a:bodyPr/>
          <a:lstStyle>
            <a:lvl1pPr>
              <a:defRPr>
                <a:solidFill>
                  <a:schemeClr val="tx1"/>
                </a:solidFill>
              </a:defRPr>
            </a:lvl1pPr>
          </a:lstStyle>
          <a:p>
            <a:fld id="{B0A748EA-4192-4545-B323-8C43BBEE3E97}" type="slidenum">
              <a:rPr lang="fr-FR" smtClean="0"/>
              <a:t>‹N°›</a:t>
            </a:fld>
            <a:endParaRPr lang="fr-FR"/>
          </a:p>
        </p:txBody>
      </p:sp>
      <p:sp>
        <p:nvSpPr>
          <p:cNvPr id="9" name="Titre 1">
            <a:extLst>
              <a:ext uri="{FF2B5EF4-FFF2-40B4-BE49-F238E27FC236}">
                <a16:creationId xmlns:a16="http://schemas.microsoft.com/office/drawing/2014/main" id="{BAC7F4FF-D136-C64E-90EB-A2F7AF898273}"/>
              </a:ext>
            </a:extLst>
          </p:cNvPr>
          <p:cNvSpPr>
            <a:spLocks noGrp="1"/>
          </p:cNvSpPr>
          <p:nvPr>
            <p:ph type="title"/>
          </p:nvPr>
        </p:nvSpPr>
        <p:spPr>
          <a:xfrm>
            <a:off x="4729310" y="2630164"/>
            <a:ext cx="6933888" cy="1597672"/>
          </a:xfrm>
        </p:spPr>
        <p:txBody>
          <a:bodyPr anchor="ctr">
            <a:noAutofit/>
          </a:bodyPr>
          <a:lstStyle>
            <a:lvl1pPr>
              <a:lnSpc>
                <a:spcPct val="80000"/>
              </a:lnSpc>
              <a:defRPr sz="6000">
                <a:solidFill>
                  <a:schemeClr val="tx1"/>
                </a:solidFill>
              </a:defRPr>
            </a:lvl1pPr>
          </a:lstStyle>
          <a:p>
            <a:r>
              <a:rPr lang="fr-FR"/>
              <a:t>Modifiez le style du titre</a:t>
            </a:r>
          </a:p>
        </p:txBody>
      </p:sp>
    </p:spTree>
    <p:extLst>
      <p:ext uri="{BB962C8B-B14F-4D97-AF65-F5344CB8AC3E}">
        <p14:creationId xmlns:p14="http://schemas.microsoft.com/office/powerpoint/2010/main" val="237546892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ous partie_1">
    <p:bg>
      <p:bgPr>
        <a:solidFill>
          <a:schemeClr val="accent3"/>
        </a:solidFill>
        <a:effectLst/>
      </p:bgPr>
    </p:bg>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2BEDA7F4-C717-1048-A934-BA2BB55E87F0}"/>
              </a:ext>
            </a:extLst>
          </p:cNvPr>
          <p:cNvSpPr/>
          <p:nvPr/>
        </p:nvSpPr>
        <p:spPr>
          <a:xfrm>
            <a:off x="0" y="0"/>
            <a:ext cx="4053945" cy="6876825"/>
          </a:xfrm>
          <a:custGeom>
            <a:avLst/>
            <a:gdLst/>
            <a:ahLst/>
            <a:cxnLst/>
            <a:rect l="l" t="t" r="r" b="b"/>
            <a:pathLst>
              <a:path w="5039995" h="8496300">
                <a:moveTo>
                  <a:pt x="5039995" y="0"/>
                </a:moveTo>
                <a:lnTo>
                  <a:pt x="0" y="0"/>
                </a:lnTo>
                <a:lnTo>
                  <a:pt x="0" y="8495995"/>
                </a:lnTo>
                <a:lnTo>
                  <a:pt x="5039995" y="8495995"/>
                </a:lnTo>
                <a:lnTo>
                  <a:pt x="5039995" y="0"/>
                </a:lnTo>
                <a:close/>
              </a:path>
            </a:pathLst>
          </a:custGeom>
          <a:solidFill>
            <a:schemeClr val="tx1"/>
          </a:solidFill>
        </p:spPr>
        <p:txBody>
          <a:bodyPr wrap="square" lIns="0" tIns="0" rIns="0" bIns="0" rtlCol="0"/>
          <a:lstStyle/>
          <a:p>
            <a:endParaRPr sz="2340"/>
          </a:p>
        </p:txBody>
      </p:sp>
      <p:sp>
        <p:nvSpPr>
          <p:cNvPr id="6" name="Espace réservé du texte 32">
            <a:extLst>
              <a:ext uri="{FF2B5EF4-FFF2-40B4-BE49-F238E27FC236}">
                <a16:creationId xmlns:a16="http://schemas.microsoft.com/office/drawing/2014/main" id="{FA8533BD-688A-9B4C-AD09-1EAA0D0EE798}"/>
              </a:ext>
            </a:extLst>
          </p:cNvPr>
          <p:cNvSpPr>
            <a:spLocks noGrp="1"/>
          </p:cNvSpPr>
          <p:nvPr>
            <p:ph type="body" sz="quarter" idx="12" hasCustomPrompt="1"/>
          </p:nvPr>
        </p:nvSpPr>
        <p:spPr>
          <a:xfrm>
            <a:off x="694765" y="2615009"/>
            <a:ext cx="3036492" cy="861775"/>
          </a:xfrm>
          <a:prstGeom prst="rect">
            <a:avLst/>
          </a:prstGeom>
        </p:spPr>
        <p:txBody>
          <a:bodyPr/>
          <a:lstStyle>
            <a:lvl1pPr algn="l">
              <a:defRPr sz="5600" b="1" i="0">
                <a:solidFill>
                  <a:schemeClr val="accent3"/>
                </a:solidFill>
                <a:latin typeface="Paris2024 Black" panose="02010503030201020103" pitchFamily="2" charset="0"/>
              </a:defRPr>
            </a:lvl1pPr>
          </a:lstStyle>
          <a:p>
            <a:pPr lvl="0"/>
            <a:r>
              <a:rPr lang="fr-FR"/>
              <a:t>#01</a:t>
            </a:r>
          </a:p>
        </p:txBody>
      </p:sp>
      <p:sp>
        <p:nvSpPr>
          <p:cNvPr id="7" name="Espace réservé de la date 14">
            <a:extLst>
              <a:ext uri="{FF2B5EF4-FFF2-40B4-BE49-F238E27FC236}">
                <a16:creationId xmlns:a16="http://schemas.microsoft.com/office/drawing/2014/main" id="{23A86973-8B30-6E47-861B-CF5F56CCC3CA}"/>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8" name="Titre 1">
            <a:extLst>
              <a:ext uri="{FF2B5EF4-FFF2-40B4-BE49-F238E27FC236}">
                <a16:creationId xmlns:a16="http://schemas.microsoft.com/office/drawing/2014/main" id="{8564935E-3493-9F45-9451-92B3AE1BB7AA}"/>
              </a:ext>
            </a:extLst>
          </p:cNvPr>
          <p:cNvSpPr>
            <a:spLocks noGrp="1"/>
          </p:cNvSpPr>
          <p:nvPr>
            <p:ph type="title"/>
          </p:nvPr>
        </p:nvSpPr>
        <p:spPr>
          <a:xfrm>
            <a:off x="697154" y="3619500"/>
            <a:ext cx="3036492" cy="1135118"/>
          </a:xfrm>
          <a:prstGeom prst="rect">
            <a:avLst/>
          </a:prstGeom>
        </p:spPr>
        <p:txBody>
          <a:bodyPr anchor="t">
            <a:noAutofit/>
          </a:bodyPr>
          <a:lstStyle>
            <a:lvl1pPr>
              <a:lnSpc>
                <a:spcPct val="100000"/>
              </a:lnSpc>
              <a:defRPr sz="2400" b="0" i="0" cap="none" baseline="0">
                <a:solidFill>
                  <a:schemeClr val="bg1"/>
                </a:solidFill>
                <a:latin typeface="Source Sans Pro Light" panose="020B0403030403020204" pitchFamily="34" charset="77"/>
              </a:defRPr>
            </a:lvl1pPr>
          </a:lstStyle>
          <a:p>
            <a:r>
              <a:rPr lang="fr-FR"/>
              <a:t>Modifiez le style du titre</a:t>
            </a:r>
          </a:p>
        </p:txBody>
      </p:sp>
      <p:sp>
        <p:nvSpPr>
          <p:cNvPr id="9" name="Espace réservé pour une image  13">
            <a:extLst>
              <a:ext uri="{FF2B5EF4-FFF2-40B4-BE49-F238E27FC236}">
                <a16:creationId xmlns:a16="http://schemas.microsoft.com/office/drawing/2014/main" id="{667C99C9-D20B-DF4B-A210-4932924A9016}"/>
              </a:ext>
            </a:extLst>
          </p:cNvPr>
          <p:cNvSpPr>
            <a:spLocks noGrp="1" noChangeAspect="1"/>
          </p:cNvSpPr>
          <p:nvPr>
            <p:ph type="pic" sz="quarter" idx="33"/>
          </p:nvPr>
        </p:nvSpPr>
        <p:spPr>
          <a:xfrm>
            <a:off x="6425485" y="1171662"/>
            <a:ext cx="3400531" cy="437929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7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10" name="Espace réservé du texte 8">
            <a:extLst>
              <a:ext uri="{FF2B5EF4-FFF2-40B4-BE49-F238E27FC236}">
                <a16:creationId xmlns:a16="http://schemas.microsoft.com/office/drawing/2014/main" id="{8C46E942-9CAC-BB49-8B19-6435D4492197}"/>
              </a:ext>
            </a:extLst>
          </p:cNvPr>
          <p:cNvSpPr>
            <a:spLocks noGrp="1"/>
          </p:cNvSpPr>
          <p:nvPr>
            <p:ph type="body" sz="quarter" idx="51" hasCustomPrompt="1"/>
          </p:nvPr>
        </p:nvSpPr>
        <p:spPr>
          <a:xfrm>
            <a:off x="6532855" y="5358736"/>
            <a:ext cx="2420145" cy="199102"/>
          </a:xfrm>
          <a:prstGeom prst="rect">
            <a:avLst/>
          </a:prstGeom>
        </p:spPr>
        <p:txBody>
          <a:bodyPr anchor="ctr"/>
          <a:lstStyle>
            <a:lvl1pPr algn="l">
              <a:defRPr lang="fr-FR" sz="800" b="0" i="0" kern="1200" dirty="0">
                <a:solidFill>
                  <a:schemeClr val="bg1">
                    <a:lumMod val="65000"/>
                  </a:schemeClr>
                </a:solidFill>
                <a:effectLst/>
                <a:latin typeface="Source Sans Pro Light" panose="020B0403030403020204" pitchFamily="34" charset="77"/>
                <a:ea typeface="+mn-ea"/>
                <a:cs typeface="+mn-cs"/>
              </a:defRPr>
            </a:lvl1pPr>
          </a:lstStyle>
          <a:p>
            <a:pPr lvl="0"/>
            <a:r>
              <a:rPr lang="fr-FR"/>
              <a:t>© Crédits photos</a:t>
            </a:r>
          </a:p>
        </p:txBody>
      </p:sp>
      <p:sp>
        <p:nvSpPr>
          <p:cNvPr id="3" name="Espace réservé du pied de page 2">
            <a:extLst>
              <a:ext uri="{FF2B5EF4-FFF2-40B4-BE49-F238E27FC236}">
                <a16:creationId xmlns:a16="http://schemas.microsoft.com/office/drawing/2014/main" id="{6DEFC216-946A-C24C-A246-5E94253B686A}"/>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228921B5-5CBF-CD42-A1EA-E2133903B4F0}"/>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11" name="Espace réservé du texte 10">
            <a:extLst>
              <a:ext uri="{FF2B5EF4-FFF2-40B4-BE49-F238E27FC236}">
                <a16:creationId xmlns:a16="http://schemas.microsoft.com/office/drawing/2014/main" id="{B0123882-E77E-4D4A-9527-D758B4C276F9}"/>
              </a:ext>
            </a:extLst>
          </p:cNvPr>
          <p:cNvSpPr>
            <a:spLocks noGrp="1"/>
          </p:cNvSpPr>
          <p:nvPr>
            <p:ph type="body" sz="quarter" idx="52" hasCustomPrompt="1"/>
          </p:nvPr>
        </p:nvSpPr>
        <p:spPr>
          <a:xfrm>
            <a:off x="695325" y="608409"/>
            <a:ext cx="2687638" cy="393700"/>
          </a:xfrm>
        </p:spPr>
        <p:txBody>
          <a:bodyPr>
            <a:normAutofit/>
          </a:bodyPr>
          <a:lstStyle>
            <a:lvl1pPr>
              <a:defRPr lang="fr-FR" sz="1800" b="1" i="0" kern="1200" cap="all" baseline="0" dirty="0">
                <a:solidFill>
                  <a:schemeClr val="bg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 1</a:t>
            </a:r>
          </a:p>
        </p:txBody>
      </p:sp>
    </p:spTree>
    <p:extLst>
      <p:ext uri="{BB962C8B-B14F-4D97-AF65-F5344CB8AC3E}">
        <p14:creationId xmlns:p14="http://schemas.microsoft.com/office/powerpoint/2010/main" val="35117855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ous partie_2">
    <p:bg>
      <p:bgPr>
        <a:solidFill>
          <a:schemeClr val="accent3"/>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E5AEAAC-B05F-374E-9FF3-1A8A22763A2B}"/>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3963021" y="0"/>
            <a:ext cx="8228979" cy="6876638"/>
          </a:xfrm>
          <a:prstGeom prst="rect">
            <a:avLst/>
          </a:prstGeom>
        </p:spPr>
      </p:pic>
      <p:sp>
        <p:nvSpPr>
          <p:cNvPr id="5" name="object 5">
            <a:extLst>
              <a:ext uri="{FF2B5EF4-FFF2-40B4-BE49-F238E27FC236}">
                <a16:creationId xmlns:a16="http://schemas.microsoft.com/office/drawing/2014/main" id="{2BEDA7F4-C717-1048-A934-BA2BB55E87F0}"/>
              </a:ext>
            </a:extLst>
          </p:cNvPr>
          <p:cNvSpPr/>
          <p:nvPr/>
        </p:nvSpPr>
        <p:spPr>
          <a:xfrm>
            <a:off x="0" y="0"/>
            <a:ext cx="4053945" cy="6876637"/>
          </a:xfrm>
          <a:custGeom>
            <a:avLst/>
            <a:gdLst/>
            <a:ahLst/>
            <a:cxnLst/>
            <a:rect l="l" t="t" r="r" b="b"/>
            <a:pathLst>
              <a:path w="5039995" h="8496300">
                <a:moveTo>
                  <a:pt x="5039995" y="0"/>
                </a:moveTo>
                <a:lnTo>
                  <a:pt x="0" y="0"/>
                </a:lnTo>
                <a:lnTo>
                  <a:pt x="0" y="8495995"/>
                </a:lnTo>
                <a:lnTo>
                  <a:pt x="5039995" y="8495995"/>
                </a:lnTo>
                <a:lnTo>
                  <a:pt x="5039995" y="0"/>
                </a:lnTo>
                <a:close/>
              </a:path>
            </a:pathLst>
          </a:custGeom>
          <a:solidFill>
            <a:schemeClr val="tx1"/>
          </a:solidFill>
        </p:spPr>
        <p:txBody>
          <a:bodyPr wrap="square" lIns="0" tIns="0" rIns="0" bIns="0" rtlCol="0"/>
          <a:lstStyle/>
          <a:p>
            <a:endParaRPr sz="2340"/>
          </a:p>
        </p:txBody>
      </p:sp>
      <p:sp>
        <p:nvSpPr>
          <p:cNvPr id="6" name="Espace réservé du texte 32">
            <a:extLst>
              <a:ext uri="{FF2B5EF4-FFF2-40B4-BE49-F238E27FC236}">
                <a16:creationId xmlns:a16="http://schemas.microsoft.com/office/drawing/2014/main" id="{FA8533BD-688A-9B4C-AD09-1EAA0D0EE798}"/>
              </a:ext>
            </a:extLst>
          </p:cNvPr>
          <p:cNvSpPr>
            <a:spLocks noGrp="1"/>
          </p:cNvSpPr>
          <p:nvPr>
            <p:ph type="body" sz="quarter" idx="12" hasCustomPrompt="1"/>
          </p:nvPr>
        </p:nvSpPr>
        <p:spPr>
          <a:xfrm>
            <a:off x="694765" y="2615009"/>
            <a:ext cx="3036492" cy="861775"/>
          </a:xfrm>
          <a:prstGeom prst="rect">
            <a:avLst/>
          </a:prstGeom>
        </p:spPr>
        <p:txBody>
          <a:bodyPr/>
          <a:lstStyle>
            <a:lvl1pPr algn="l">
              <a:defRPr sz="5600" b="1" i="0">
                <a:solidFill>
                  <a:schemeClr val="accent3"/>
                </a:solidFill>
                <a:latin typeface="Paris2024 Black" panose="02010503030201020103" pitchFamily="2" charset="0"/>
              </a:defRPr>
            </a:lvl1pPr>
          </a:lstStyle>
          <a:p>
            <a:pPr lvl="0"/>
            <a:r>
              <a:rPr lang="fr-FR"/>
              <a:t>#01</a:t>
            </a:r>
          </a:p>
        </p:txBody>
      </p:sp>
      <p:sp>
        <p:nvSpPr>
          <p:cNvPr id="7" name="Espace réservé de la date 14">
            <a:extLst>
              <a:ext uri="{FF2B5EF4-FFF2-40B4-BE49-F238E27FC236}">
                <a16:creationId xmlns:a16="http://schemas.microsoft.com/office/drawing/2014/main" id="{23A86973-8B30-6E47-861B-CF5F56CCC3CA}"/>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8" name="Titre 1">
            <a:extLst>
              <a:ext uri="{FF2B5EF4-FFF2-40B4-BE49-F238E27FC236}">
                <a16:creationId xmlns:a16="http://schemas.microsoft.com/office/drawing/2014/main" id="{8564935E-3493-9F45-9451-92B3AE1BB7AA}"/>
              </a:ext>
            </a:extLst>
          </p:cNvPr>
          <p:cNvSpPr>
            <a:spLocks noGrp="1"/>
          </p:cNvSpPr>
          <p:nvPr>
            <p:ph type="title"/>
          </p:nvPr>
        </p:nvSpPr>
        <p:spPr>
          <a:xfrm>
            <a:off x="697154" y="3619500"/>
            <a:ext cx="3036492" cy="1135118"/>
          </a:xfrm>
          <a:prstGeom prst="rect">
            <a:avLst/>
          </a:prstGeom>
        </p:spPr>
        <p:txBody>
          <a:bodyPr anchor="t">
            <a:noAutofit/>
          </a:bodyPr>
          <a:lstStyle>
            <a:lvl1pPr>
              <a:lnSpc>
                <a:spcPct val="100000"/>
              </a:lnSpc>
              <a:defRPr sz="2400" b="0" i="0" cap="none" baseline="0">
                <a:solidFill>
                  <a:schemeClr val="bg1"/>
                </a:solidFill>
                <a:latin typeface="Source Sans Pro Light" panose="020B0403030403020204" pitchFamily="34" charset="77"/>
              </a:defRPr>
            </a:lvl1pPr>
          </a:lstStyle>
          <a:p>
            <a:r>
              <a:rPr lang="fr-FR"/>
              <a:t>Modifiez le style du titre</a:t>
            </a:r>
          </a:p>
        </p:txBody>
      </p:sp>
      <p:sp>
        <p:nvSpPr>
          <p:cNvPr id="3" name="Espace réservé du pied de page 2">
            <a:extLst>
              <a:ext uri="{FF2B5EF4-FFF2-40B4-BE49-F238E27FC236}">
                <a16:creationId xmlns:a16="http://schemas.microsoft.com/office/drawing/2014/main" id="{6DEFC216-946A-C24C-A246-5E94253B686A}"/>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228921B5-5CBF-CD42-A1EA-E2133903B4F0}"/>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9" name="Espace réservé du texte 10">
            <a:extLst>
              <a:ext uri="{FF2B5EF4-FFF2-40B4-BE49-F238E27FC236}">
                <a16:creationId xmlns:a16="http://schemas.microsoft.com/office/drawing/2014/main" id="{DA4B911F-2FEB-9A41-AFE1-EEBC90A1CB3C}"/>
              </a:ext>
            </a:extLst>
          </p:cNvPr>
          <p:cNvSpPr>
            <a:spLocks noGrp="1"/>
          </p:cNvSpPr>
          <p:nvPr>
            <p:ph type="body" sz="quarter" idx="52" hasCustomPrompt="1"/>
          </p:nvPr>
        </p:nvSpPr>
        <p:spPr>
          <a:xfrm>
            <a:off x="695325" y="608409"/>
            <a:ext cx="2687638" cy="393700"/>
          </a:xfrm>
        </p:spPr>
        <p:txBody>
          <a:bodyPr>
            <a:normAutofit/>
          </a:bodyPr>
          <a:lstStyle>
            <a:lvl1pPr>
              <a:defRPr lang="fr-FR" sz="1800" b="1" i="0" kern="1200" cap="all" baseline="0" dirty="0">
                <a:solidFill>
                  <a:schemeClr val="bg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 1</a:t>
            </a:r>
          </a:p>
        </p:txBody>
      </p:sp>
    </p:spTree>
    <p:extLst>
      <p:ext uri="{BB962C8B-B14F-4D97-AF65-F5344CB8AC3E}">
        <p14:creationId xmlns:p14="http://schemas.microsoft.com/office/powerpoint/2010/main" val="357645866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ous partie_3">
    <p:bg>
      <p:bgPr>
        <a:solidFill>
          <a:schemeClr val="tx1"/>
        </a:solidFill>
        <a:effectLst/>
      </p:bgPr>
    </p:bg>
    <p:spTree>
      <p:nvGrpSpPr>
        <p:cNvPr id="1" name=""/>
        <p:cNvGrpSpPr/>
        <p:nvPr/>
      </p:nvGrpSpPr>
      <p:grpSpPr>
        <a:xfrm>
          <a:off x="0" y="0"/>
          <a:ext cx="0" cy="0"/>
          <a:chOff x="0" y="0"/>
          <a:chExt cx="0" cy="0"/>
        </a:xfrm>
      </p:grpSpPr>
      <p:sp>
        <p:nvSpPr>
          <p:cNvPr id="9" name="Espace réservé pour une image  3">
            <a:extLst>
              <a:ext uri="{FF2B5EF4-FFF2-40B4-BE49-F238E27FC236}">
                <a16:creationId xmlns:a16="http://schemas.microsoft.com/office/drawing/2014/main" id="{15B47BB2-6DA2-7141-9D3E-3CA8C4A77A3F}"/>
              </a:ext>
            </a:extLst>
          </p:cNvPr>
          <p:cNvSpPr>
            <a:spLocks noGrp="1"/>
          </p:cNvSpPr>
          <p:nvPr>
            <p:ph type="pic" sz="quarter" idx="13"/>
          </p:nvPr>
        </p:nvSpPr>
        <p:spPr>
          <a:xfrm>
            <a:off x="4053945" y="0"/>
            <a:ext cx="8138055" cy="6858000"/>
          </a:xfrm>
          <a:prstGeom prst="rect">
            <a:avLst/>
          </a:prstGeom>
          <a:solidFill>
            <a:schemeClr val="bg1">
              <a:lumMod val="75000"/>
            </a:schemeClr>
          </a:solidFill>
        </p:spPr>
        <p:txBody>
          <a:bodyPr anchor="ctr">
            <a:noAutofit/>
          </a:bodyPr>
          <a:lstStyle>
            <a:lvl1pPr algn="ctr">
              <a:defRPr sz="500"/>
            </a:lvl1pPr>
          </a:lstStyle>
          <a:p>
            <a:r>
              <a:rPr lang="fr-FR"/>
              <a:t>Cliquez sur l'icône pour ajouter une image</a:t>
            </a:r>
          </a:p>
        </p:txBody>
      </p:sp>
      <p:sp>
        <p:nvSpPr>
          <p:cNvPr id="6" name="Espace réservé du texte 32">
            <a:extLst>
              <a:ext uri="{FF2B5EF4-FFF2-40B4-BE49-F238E27FC236}">
                <a16:creationId xmlns:a16="http://schemas.microsoft.com/office/drawing/2014/main" id="{FA8533BD-688A-9B4C-AD09-1EAA0D0EE798}"/>
              </a:ext>
            </a:extLst>
          </p:cNvPr>
          <p:cNvSpPr>
            <a:spLocks noGrp="1"/>
          </p:cNvSpPr>
          <p:nvPr>
            <p:ph type="body" sz="quarter" idx="12" hasCustomPrompt="1"/>
          </p:nvPr>
        </p:nvSpPr>
        <p:spPr>
          <a:xfrm>
            <a:off x="694765" y="2615009"/>
            <a:ext cx="3036492" cy="861775"/>
          </a:xfrm>
          <a:prstGeom prst="rect">
            <a:avLst/>
          </a:prstGeom>
        </p:spPr>
        <p:txBody>
          <a:bodyPr/>
          <a:lstStyle>
            <a:lvl1pPr algn="l">
              <a:defRPr sz="5600" b="1" i="0">
                <a:solidFill>
                  <a:schemeClr val="accent3"/>
                </a:solidFill>
                <a:latin typeface="Paris2024 Black" panose="02010503030201020103" pitchFamily="2" charset="0"/>
              </a:defRPr>
            </a:lvl1pPr>
          </a:lstStyle>
          <a:p>
            <a:pPr lvl="0"/>
            <a:r>
              <a:rPr lang="fr-FR"/>
              <a:t>#01</a:t>
            </a:r>
          </a:p>
        </p:txBody>
      </p:sp>
      <p:sp>
        <p:nvSpPr>
          <p:cNvPr id="7" name="Espace réservé de la date 14">
            <a:extLst>
              <a:ext uri="{FF2B5EF4-FFF2-40B4-BE49-F238E27FC236}">
                <a16:creationId xmlns:a16="http://schemas.microsoft.com/office/drawing/2014/main" id="{23A86973-8B30-6E47-861B-CF5F56CCC3CA}"/>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8" name="Titre 1">
            <a:extLst>
              <a:ext uri="{FF2B5EF4-FFF2-40B4-BE49-F238E27FC236}">
                <a16:creationId xmlns:a16="http://schemas.microsoft.com/office/drawing/2014/main" id="{8564935E-3493-9F45-9451-92B3AE1BB7AA}"/>
              </a:ext>
            </a:extLst>
          </p:cNvPr>
          <p:cNvSpPr>
            <a:spLocks noGrp="1"/>
          </p:cNvSpPr>
          <p:nvPr>
            <p:ph type="title"/>
          </p:nvPr>
        </p:nvSpPr>
        <p:spPr>
          <a:xfrm>
            <a:off x="697154" y="3619500"/>
            <a:ext cx="3036492" cy="1135118"/>
          </a:xfrm>
          <a:prstGeom prst="rect">
            <a:avLst/>
          </a:prstGeom>
        </p:spPr>
        <p:txBody>
          <a:bodyPr anchor="t">
            <a:noAutofit/>
          </a:bodyPr>
          <a:lstStyle>
            <a:lvl1pPr>
              <a:lnSpc>
                <a:spcPct val="100000"/>
              </a:lnSpc>
              <a:defRPr sz="2400" b="0" i="0" cap="none" baseline="0">
                <a:solidFill>
                  <a:schemeClr val="bg1"/>
                </a:solidFill>
                <a:latin typeface="Source Sans Pro Light" panose="020B0403030403020204" pitchFamily="34" charset="77"/>
              </a:defRPr>
            </a:lvl1pPr>
          </a:lstStyle>
          <a:p>
            <a:r>
              <a:rPr lang="fr-FR"/>
              <a:t>Modifiez le style du titre</a:t>
            </a:r>
          </a:p>
        </p:txBody>
      </p:sp>
      <p:sp>
        <p:nvSpPr>
          <p:cNvPr id="3" name="Espace réservé du pied de page 2">
            <a:extLst>
              <a:ext uri="{FF2B5EF4-FFF2-40B4-BE49-F238E27FC236}">
                <a16:creationId xmlns:a16="http://schemas.microsoft.com/office/drawing/2014/main" id="{6DEFC216-946A-C24C-A246-5E94253B686A}"/>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228921B5-5CBF-CD42-A1EA-E2133903B4F0}"/>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10" name="Espace réservé du texte 8">
            <a:extLst>
              <a:ext uri="{FF2B5EF4-FFF2-40B4-BE49-F238E27FC236}">
                <a16:creationId xmlns:a16="http://schemas.microsoft.com/office/drawing/2014/main" id="{ED116A61-C854-8C4A-9C54-7854E5D0189E}"/>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11" name="Espace réservé du texte 10">
            <a:extLst>
              <a:ext uri="{FF2B5EF4-FFF2-40B4-BE49-F238E27FC236}">
                <a16:creationId xmlns:a16="http://schemas.microsoft.com/office/drawing/2014/main" id="{5CD52229-B33A-8043-866A-591B891FDCB3}"/>
              </a:ext>
            </a:extLst>
          </p:cNvPr>
          <p:cNvSpPr>
            <a:spLocks noGrp="1"/>
          </p:cNvSpPr>
          <p:nvPr>
            <p:ph type="body" sz="quarter" idx="52" hasCustomPrompt="1"/>
          </p:nvPr>
        </p:nvSpPr>
        <p:spPr>
          <a:xfrm>
            <a:off x="695325" y="608409"/>
            <a:ext cx="2687638" cy="393700"/>
          </a:xfrm>
        </p:spPr>
        <p:txBody>
          <a:bodyPr>
            <a:normAutofit/>
          </a:bodyPr>
          <a:lstStyle>
            <a:lvl1pPr>
              <a:defRPr lang="fr-FR" sz="1800" b="1" i="0" kern="1200" cap="all" baseline="0" dirty="0">
                <a:solidFill>
                  <a:schemeClr val="bg1"/>
                </a:solidFill>
                <a:latin typeface="Paris2024 Semibold" panose="02010503030201020103" pitchFamily="2"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 1</a:t>
            </a:r>
          </a:p>
        </p:txBody>
      </p:sp>
    </p:spTree>
    <p:extLst>
      <p:ext uri="{BB962C8B-B14F-4D97-AF65-F5344CB8AC3E}">
        <p14:creationId xmlns:p14="http://schemas.microsoft.com/office/powerpoint/2010/main" val="32012389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arton_1">
    <p:bg>
      <p:bgPr>
        <a:solidFill>
          <a:schemeClr val="accent3"/>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C1F3AA2-4362-6548-B7CF-B4B9847785C0}"/>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ABD2C075-B19D-DC49-A702-F19386A8784A}"/>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5" name="Titre 1">
            <a:extLst>
              <a:ext uri="{FF2B5EF4-FFF2-40B4-BE49-F238E27FC236}">
                <a16:creationId xmlns:a16="http://schemas.microsoft.com/office/drawing/2014/main" id="{3D8BD7D8-8693-9049-9E51-45104D74B3CF}"/>
              </a:ext>
            </a:extLst>
          </p:cNvPr>
          <p:cNvSpPr>
            <a:spLocks noGrp="1"/>
          </p:cNvSpPr>
          <p:nvPr>
            <p:ph type="title" hasCustomPrompt="1"/>
          </p:nvPr>
        </p:nvSpPr>
        <p:spPr>
          <a:xfrm>
            <a:off x="694765" y="692514"/>
            <a:ext cx="10802470" cy="1929051"/>
          </a:xfrm>
          <a:prstGeom prst="rect">
            <a:avLst/>
          </a:prstGeom>
          <a:noFill/>
        </p:spPr>
        <p:txBody>
          <a:bodyPr>
            <a:noAutofit/>
          </a:bodyPr>
          <a:lstStyle>
            <a:lvl1pPr>
              <a:lnSpc>
                <a:spcPct val="80000"/>
              </a:lnSpc>
              <a:defRPr sz="8100" b="1" i="0">
                <a:latin typeface="Paris2024 Semibold" panose="02010503030201020103" pitchFamily="2" charset="0"/>
              </a:defRPr>
            </a:lvl1pPr>
          </a:lstStyle>
          <a:p>
            <a:r>
              <a:rPr lang="fr-FR"/>
              <a:t>MODIFIEZ LE STYLE DU TITRE</a:t>
            </a:r>
          </a:p>
        </p:txBody>
      </p:sp>
      <p:sp>
        <p:nvSpPr>
          <p:cNvPr id="6" name="Espace réservé du texte 14">
            <a:extLst>
              <a:ext uri="{FF2B5EF4-FFF2-40B4-BE49-F238E27FC236}">
                <a16:creationId xmlns:a16="http://schemas.microsoft.com/office/drawing/2014/main" id="{724F700A-F041-0848-BBC8-F509D326E1EF}"/>
              </a:ext>
            </a:extLst>
          </p:cNvPr>
          <p:cNvSpPr>
            <a:spLocks noGrp="1"/>
          </p:cNvSpPr>
          <p:nvPr>
            <p:ph type="body" sz="quarter" idx="13" hasCustomPrompt="1"/>
          </p:nvPr>
        </p:nvSpPr>
        <p:spPr>
          <a:xfrm>
            <a:off x="694765" y="2858464"/>
            <a:ext cx="10802268" cy="615553"/>
          </a:xfrm>
          <a:prstGeom prst="rect">
            <a:avLst/>
          </a:prstGeom>
          <a:noFill/>
        </p:spPr>
        <p:txBody>
          <a:bodyPr/>
          <a:lstStyle>
            <a:lvl1pPr>
              <a:defRPr sz="4000" b="1" i="0">
                <a:latin typeface="Paris2024" panose="02010503030201020103" pitchFamily="2" charset="0"/>
              </a:defRPr>
            </a:lvl1pPr>
          </a:lstStyle>
          <a:p>
            <a:pPr lvl="0"/>
            <a:r>
              <a:rPr lang="fr-FR"/>
              <a:t>CLIQUEZ POUR MODIFIER LE TEXTE</a:t>
            </a:r>
          </a:p>
        </p:txBody>
      </p:sp>
      <p:sp>
        <p:nvSpPr>
          <p:cNvPr id="7" name="Espace réservé de la date 14">
            <a:extLst>
              <a:ext uri="{FF2B5EF4-FFF2-40B4-BE49-F238E27FC236}">
                <a16:creationId xmlns:a16="http://schemas.microsoft.com/office/drawing/2014/main" id="{89390226-EE58-314B-B388-BDEBE06810BC}"/>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Tree>
    <p:extLst>
      <p:ext uri="{BB962C8B-B14F-4D97-AF65-F5344CB8AC3E}">
        <p14:creationId xmlns:p14="http://schemas.microsoft.com/office/powerpoint/2010/main" val="257954860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on_2">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9108131-F23B-2040-8052-58D8C249E2CA}"/>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99685DE9-B1EA-F742-B649-C0F563F7DB32}"/>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5" name="Espace réservé de la date 14">
            <a:extLst>
              <a:ext uri="{FF2B5EF4-FFF2-40B4-BE49-F238E27FC236}">
                <a16:creationId xmlns:a16="http://schemas.microsoft.com/office/drawing/2014/main" id="{30C634CA-74B7-544D-8238-BDF40B7BFBC8}"/>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6" name="Titre 1">
            <a:extLst>
              <a:ext uri="{FF2B5EF4-FFF2-40B4-BE49-F238E27FC236}">
                <a16:creationId xmlns:a16="http://schemas.microsoft.com/office/drawing/2014/main" id="{F7CB8BA1-99CF-8D41-B7B0-BE22477059B0}"/>
              </a:ext>
            </a:extLst>
          </p:cNvPr>
          <p:cNvSpPr>
            <a:spLocks noGrp="1"/>
          </p:cNvSpPr>
          <p:nvPr>
            <p:ph type="title" hasCustomPrompt="1"/>
          </p:nvPr>
        </p:nvSpPr>
        <p:spPr>
          <a:xfrm>
            <a:off x="694765" y="803532"/>
            <a:ext cx="10790562" cy="2888358"/>
          </a:xfrm>
          <a:prstGeom prst="rect">
            <a:avLst/>
          </a:prstGeom>
        </p:spPr>
        <p:txBody>
          <a:bodyPr>
            <a:noAutofit/>
          </a:bodyPr>
          <a:lstStyle>
            <a:lvl1pPr>
              <a:lnSpc>
                <a:spcPct val="80000"/>
              </a:lnSpc>
              <a:defRPr sz="12100" b="1" i="0">
                <a:solidFill>
                  <a:schemeClr val="bg1"/>
                </a:solidFill>
                <a:latin typeface="Paris2024 Semibold" panose="02010503030201020103" pitchFamily="2" charset="0"/>
              </a:defRPr>
            </a:lvl1pPr>
          </a:lstStyle>
          <a:p>
            <a:r>
              <a:rPr lang="fr-FR"/>
              <a:t>MODIFIEZ LE STYLE DU TITRE</a:t>
            </a:r>
          </a:p>
        </p:txBody>
      </p:sp>
    </p:spTree>
    <p:extLst>
      <p:ext uri="{BB962C8B-B14F-4D97-AF65-F5344CB8AC3E}">
        <p14:creationId xmlns:p14="http://schemas.microsoft.com/office/powerpoint/2010/main" val="31355130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on_3">
    <p:bg>
      <p:bgPr>
        <a:solidFill>
          <a:schemeClr val="tx1"/>
        </a:solidFill>
        <a:effectLst/>
      </p:bgPr>
    </p:bg>
    <p:spTree>
      <p:nvGrpSpPr>
        <p:cNvPr id="1" name=""/>
        <p:cNvGrpSpPr/>
        <p:nvPr/>
      </p:nvGrpSpPr>
      <p:grpSpPr>
        <a:xfrm>
          <a:off x="0" y="0"/>
          <a:ext cx="0" cy="0"/>
          <a:chOff x="0" y="0"/>
          <a:chExt cx="0" cy="0"/>
        </a:xfrm>
      </p:grpSpPr>
      <p:sp>
        <p:nvSpPr>
          <p:cNvPr id="5" name="Espace réservé pour une image  3">
            <a:extLst>
              <a:ext uri="{FF2B5EF4-FFF2-40B4-BE49-F238E27FC236}">
                <a16:creationId xmlns:a16="http://schemas.microsoft.com/office/drawing/2014/main" id="{7723D596-AAF4-5342-AFAC-1B4FD3E4F494}"/>
              </a:ext>
            </a:extLst>
          </p:cNvPr>
          <p:cNvSpPr>
            <a:spLocks noGrp="1"/>
          </p:cNvSpPr>
          <p:nvPr>
            <p:ph type="pic" sz="quarter" idx="13"/>
          </p:nvPr>
        </p:nvSpPr>
        <p:spPr>
          <a:xfrm>
            <a:off x="0" y="0"/>
            <a:ext cx="12193200" cy="6858000"/>
          </a:xfrm>
          <a:prstGeom prst="rect">
            <a:avLst/>
          </a:prstGeom>
          <a:solidFill>
            <a:schemeClr val="tx1">
              <a:lumMod val="85000"/>
              <a:lumOff val="15000"/>
              <a:alpha val="70000"/>
            </a:schemeClr>
          </a:solidFill>
        </p:spPr>
        <p:txBody>
          <a:bodyPr anchor="ctr">
            <a:noAutofit/>
          </a:bodyPr>
          <a:lstStyle>
            <a:lvl1pPr algn="ctr">
              <a:defRPr sz="600">
                <a:solidFill>
                  <a:schemeClr val="bg1"/>
                </a:solidFill>
              </a:defRPr>
            </a:lvl1pPr>
          </a:lstStyle>
          <a:p>
            <a:r>
              <a:rPr lang="fr-FR"/>
              <a:t>Cliquez sur l'icône pour ajouter une image</a:t>
            </a:r>
          </a:p>
        </p:txBody>
      </p:sp>
      <p:sp>
        <p:nvSpPr>
          <p:cNvPr id="3" name="Espace réservé du pied de page 2">
            <a:extLst>
              <a:ext uri="{FF2B5EF4-FFF2-40B4-BE49-F238E27FC236}">
                <a16:creationId xmlns:a16="http://schemas.microsoft.com/office/drawing/2014/main" id="{AFABB502-818A-5F44-B4B8-EACA9A7C1B71}"/>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46BCFD46-9867-F645-92D7-C9314FB607DD}"/>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9" name="Espace réservé du texte 8">
            <a:extLst>
              <a:ext uri="{FF2B5EF4-FFF2-40B4-BE49-F238E27FC236}">
                <a16:creationId xmlns:a16="http://schemas.microsoft.com/office/drawing/2014/main" id="{5C80955F-36B2-B040-ABF9-79148E6F0349}"/>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8" name="Titre 1">
            <a:extLst>
              <a:ext uri="{FF2B5EF4-FFF2-40B4-BE49-F238E27FC236}">
                <a16:creationId xmlns:a16="http://schemas.microsoft.com/office/drawing/2014/main" id="{CADFB9CA-5FF2-2743-B190-5F4F0A173AED}"/>
              </a:ext>
            </a:extLst>
          </p:cNvPr>
          <p:cNvSpPr>
            <a:spLocks noGrp="1"/>
          </p:cNvSpPr>
          <p:nvPr>
            <p:ph type="title" hasCustomPrompt="1"/>
          </p:nvPr>
        </p:nvSpPr>
        <p:spPr>
          <a:xfrm>
            <a:off x="694765" y="803532"/>
            <a:ext cx="10790562" cy="2888358"/>
          </a:xfrm>
          <a:prstGeom prst="rect">
            <a:avLst/>
          </a:prstGeom>
        </p:spPr>
        <p:txBody>
          <a:bodyPr>
            <a:noAutofit/>
          </a:bodyPr>
          <a:lstStyle>
            <a:lvl1pPr>
              <a:lnSpc>
                <a:spcPct val="80000"/>
              </a:lnSpc>
              <a:defRPr sz="12100" b="1" i="0">
                <a:solidFill>
                  <a:schemeClr val="bg1"/>
                </a:solidFill>
                <a:latin typeface="Paris2024 Semibold" panose="02010503030201020103" pitchFamily="2" charset="0"/>
              </a:defRPr>
            </a:lvl1pPr>
          </a:lstStyle>
          <a:p>
            <a:r>
              <a:rPr lang="fr-FR"/>
              <a:t>MODIFIEZ LE STYLE DU TITRE</a:t>
            </a:r>
          </a:p>
        </p:txBody>
      </p:sp>
    </p:spTree>
    <p:extLst>
      <p:ext uri="{BB962C8B-B14F-4D97-AF65-F5344CB8AC3E}">
        <p14:creationId xmlns:p14="http://schemas.microsoft.com/office/powerpoint/2010/main" val="12463540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solidFill>
                  <a:srgbClr val="646464"/>
                </a:solidFill>
              </a:defRPr>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lgn="ctr">
              <a:buNone/>
              <a:defRPr sz="2000">
                <a:solidFill>
                  <a:srgbClr val="0099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2483115" y="6356351"/>
            <a:ext cx="2844800" cy="365125"/>
          </a:xfrm>
        </p:spPr>
        <p:txBody>
          <a:bodyPr/>
          <a:lstStyle/>
          <a:p>
            <a:fld id="{9948D485-8886-442A-A0F7-E441C214DBAA}" type="datetime1">
              <a:rPr lang="fr-FR" smtClean="0"/>
              <a:t>15/09/2022</a:t>
            </a:fld>
            <a:endParaRPr lang="fr-FR"/>
          </a:p>
        </p:txBody>
      </p:sp>
      <p:sp>
        <p:nvSpPr>
          <p:cNvPr id="5" name="Espace réservé du pied de page 4"/>
          <p:cNvSpPr>
            <a:spLocks noGrp="1"/>
          </p:cNvSpPr>
          <p:nvPr>
            <p:ph type="ftr" sz="quarter" idx="11"/>
          </p:nvPr>
        </p:nvSpPr>
        <p:spPr>
          <a:xfrm>
            <a:off x="7728182" y="6356351"/>
            <a:ext cx="1920213" cy="365125"/>
          </a:xfrm>
        </p:spPr>
        <p:txBody>
          <a:bodyPr/>
          <a:lstStyle/>
          <a:p>
            <a:r>
              <a:rPr lang="fr-FR"/>
              <a:t>AVRIL 2020</a:t>
            </a:r>
          </a:p>
        </p:txBody>
      </p:sp>
      <p:sp>
        <p:nvSpPr>
          <p:cNvPr id="6" name="Espace réservé du numéro de diapositive 5"/>
          <p:cNvSpPr>
            <a:spLocks noGrp="1"/>
          </p:cNvSpPr>
          <p:nvPr>
            <p:ph type="sldNum" sz="quarter" idx="12"/>
          </p:nvPr>
        </p:nvSpPr>
        <p:spPr>
          <a:xfrm>
            <a:off x="10416480" y="6356351"/>
            <a:ext cx="1165920" cy="365125"/>
          </a:xfrm>
        </p:spPr>
        <p:txBody>
          <a:bodyPr/>
          <a:lstStyle/>
          <a:p>
            <a:fld id="{C7CC56B7-6508-42D0-9B88-A711607757E9}" type="slidenum">
              <a:rPr lang="fr-FR" smtClean="0"/>
              <a:t>‹N°›</a:t>
            </a:fld>
            <a:endParaRPr lang="fr-FR"/>
          </a:p>
        </p:txBody>
      </p:sp>
      <p:pic>
        <p:nvPicPr>
          <p:cNvPr id="8" name="Image 7">
            <a:extLst>
              <a:ext uri="{FF2B5EF4-FFF2-40B4-BE49-F238E27FC236}">
                <a16:creationId xmlns:a16="http://schemas.microsoft.com/office/drawing/2014/main" id="{401B8AF6-E6AE-46B1-8A9B-6BDF700E412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06000" y="0"/>
            <a:ext cx="2286000" cy="876300"/>
          </a:xfrm>
          <a:prstGeom prst="rect">
            <a:avLst/>
          </a:prstGeom>
          <a:noFill/>
          <a:ln>
            <a:noFill/>
          </a:ln>
        </p:spPr>
      </p:pic>
    </p:spTree>
    <p:extLst>
      <p:ext uri="{BB962C8B-B14F-4D97-AF65-F5344CB8AC3E}">
        <p14:creationId xmlns:p14="http://schemas.microsoft.com/office/powerpoint/2010/main" val="1861564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on_4">
    <p:bg>
      <p:bgPr>
        <a:solidFill>
          <a:schemeClr val="accent3"/>
        </a:solidFill>
        <a:effectLst/>
      </p:bgPr>
    </p:bg>
    <p:spTree>
      <p:nvGrpSpPr>
        <p:cNvPr id="1" name=""/>
        <p:cNvGrpSpPr/>
        <p:nvPr/>
      </p:nvGrpSpPr>
      <p:grpSpPr>
        <a:xfrm>
          <a:off x="0" y="0"/>
          <a:ext cx="0" cy="0"/>
          <a:chOff x="0" y="0"/>
          <a:chExt cx="0" cy="0"/>
        </a:xfrm>
      </p:grpSpPr>
      <p:sp>
        <p:nvSpPr>
          <p:cNvPr id="7" name="Espace réservé pour une image  30">
            <a:extLst>
              <a:ext uri="{FF2B5EF4-FFF2-40B4-BE49-F238E27FC236}">
                <a16:creationId xmlns:a16="http://schemas.microsoft.com/office/drawing/2014/main" id="{3E10660A-1ED7-EA42-AA32-0F730E0BB976}"/>
              </a:ext>
            </a:extLst>
          </p:cNvPr>
          <p:cNvSpPr>
            <a:spLocks noGrp="1"/>
          </p:cNvSpPr>
          <p:nvPr>
            <p:ph type="pic" sz="quarter" idx="12"/>
          </p:nvPr>
        </p:nvSpPr>
        <p:spPr>
          <a:xfrm>
            <a:off x="6096000" y="0"/>
            <a:ext cx="6096000" cy="6858000"/>
          </a:xfrm>
          <a:prstGeom prst="round2SameRect">
            <a:avLst>
              <a:gd name="adj1" fmla="val 50000"/>
              <a:gd name="adj2" fmla="val 0"/>
            </a:avLst>
          </a:prstGeom>
          <a:solidFill>
            <a:schemeClr val="bg1">
              <a:lumMod val="65000"/>
            </a:schemeClr>
          </a:solidFill>
        </p:spPr>
        <p:txBody>
          <a:bodyPr/>
          <a:lstStyle/>
          <a:p>
            <a:r>
              <a:rPr lang="fr-FR"/>
              <a:t>Cliquez sur l'icône pour ajouter une image</a:t>
            </a:r>
          </a:p>
        </p:txBody>
      </p:sp>
      <p:sp>
        <p:nvSpPr>
          <p:cNvPr id="3" name="Espace réservé du pied de page 2">
            <a:extLst>
              <a:ext uri="{FF2B5EF4-FFF2-40B4-BE49-F238E27FC236}">
                <a16:creationId xmlns:a16="http://schemas.microsoft.com/office/drawing/2014/main" id="{AFABB502-818A-5F44-B4B8-EACA9A7C1B71}"/>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46BCFD46-9867-F645-92D7-C9314FB607DD}"/>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9" name="Espace réservé du texte 8">
            <a:extLst>
              <a:ext uri="{FF2B5EF4-FFF2-40B4-BE49-F238E27FC236}">
                <a16:creationId xmlns:a16="http://schemas.microsoft.com/office/drawing/2014/main" id="{5C80955F-36B2-B040-ABF9-79148E6F0349}"/>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11" name="Espace réservé de la date 14">
            <a:extLst>
              <a:ext uri="{FF2B5EF4-FFF2-40B4-BE49-F238E27FC236}">
                <a16:creationId xmlns:a16="http://schemas.microsoft.com/office/drawing/2014/main" id="{052FF156-260E-4D42-A8F0-55F16C813B16}"/>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2" name="Titre 1">
            <a:extLst>
              <a:ext uri="{FF2B5EF4-FFF2-40B4-BE49-F238E27FC236}">
                <a16:creationId xmlns:a16="http://schemas.microsoft.com/office/drawing/2014/main" id="{99F83161-3D2E-E343-96D8-5440EAFEB47C}"/>
              </a:ext>
            </a:extLst>
          </p:cNvPr>
          <p:cNvSpPr>
            <a:spLocks noGrp="1"/>
          </p:cNvSpPr>
          <p:nvPr>
            <p:ph type="title"/>
          </p:nvPr>
        </p:nvSpPr>
        <p:spPr>
          <a:xfrm>
            <a:off x="683685" y="2451562"/>
            <a:ext cx="4905104" cy="1864944"/>
          </a:xfrm>
        </p:spPr>
        <p:txBody>
          <a:bodyPr anchor="ctr">
            <a:normAutofit/>
          </a:bodyPr>
          <a:lstStyle>
            <a:lvl1pPr>
              <a:defRPr lang="fr-FR" sz="2800" b="1" i="0" kern="1200" cap="all" dirty="0">
                <a:solidFill>
                  <a:srgbClr val="000000"/>
                </a:solidFill>
                <a:latin typeface="Paris2024 Semibold" panose="02010503030201020103" pitchFamily="2" charset="0"/>
                <a:ea typeface="+mn-ea"/>
                <a:cs typeface="+mn-cs"/>
              </a:defRPr>
            </a:lvl1pPr>
          </a:lstStyle>
          <a:p>
            <a:r>
              <a:rPr lang="fr-FR"/>
              <a:t>Modifiez le style du titre</a:t>
            </a:r>
          </a:p>
        </p:txBody>
      </p:sp>
    </p:spTree>
    <p:extLst>
      <p:ext uri="{BB962C8B-B14F-4D97-AF65-F5344CB8AC3E}">
        <p14:creationId xmlns:p14="http://schemas.microsoft.com/office/powerpoint/2010/main" val="113500850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arton_5">
    <p:bg>
      <p:bgPr>
        <a:solidFill>
          <a:schemeClr val="accent3"/>
        </a:solidFill>
        <a:effectLst/>
      </p:bgPr>
    </p:bg>
    <p:spTree>
      <p:nvGrpSpPr>
        <p:cNvPr id="1" name=""/>
        <p:cNvGrpSpPr/>
        <p:nvPr/>
      </p:nvGrpSpPr>
      <p:grpSpPr>
        <a:xfrm>
          <a:off x="0" y="0"/>
          <a:ext cx="0" cy="0"/>
          <a:chOff x="0" y="0"/>
          <a:chExt cx="0" cy="0"/>
        </a:xfrm>
      </p:grpSpPr>
      <p:sp>
        <p:nvSpPr>
          <p:cNvPr id="8" name="Espace réservé pour une image  3">
            <a:extLst>
              <a:ext uri="{FF2B5EF4-FFF2-40B4-BE49-F238E27FC236}">
                <a16:creationId xmlns:a16="http://schemas.microsoft.com/office/drawing/2014/main" id="{FABF10FA-6D1C-144D-80DE-F89699FED91F}"/>
              </a:ext>
            </a:extLst>
          </p:cNvPr>
          <p:cNvSpPr>
            <a:spLocks noGrp="1"/>
          </p:cNvSpPr>
          <p:nvPr>
            <p:ph type="pic" sz="quarter" idx="13"/>
          </p:nvPr>
        </p:nvSpPr>
        <p:spPr>
          <a:xfrm>
            <a:off x="1" y="0"/>
            <a:ext cx="12192000" cy="6858000"/>
          </a:xfrm>
          <a:prstGeom prst="rect">
            <a:avLst/>
          </a:prstGeom>
          <a:solidFill>
            <a:schemeClr val="bg1">
              <a:lumMod val="75000"/>
            </a:schemeClr>
          </a:solidFill>
        </p:spPr>
        <p:txBody>
          <a:bodyPr anchor="ctr">
            <a:noAutofit/>
          </a:bodyPr>
          <a:lstStyle>
            <a:lvl1pPr algn="ctr">
              <a:defRPr sz="500"/>
            </a:lvl1pPr>
          </a:lstStyle>
          <a:p>
            <a:r>
              <a:rPr lang="fr-FR"/>
              <a:t>Cliquez sur l'icône pour ajouter une image</a:t>
            </a:r>
          </a:p>
        </p:txBody>
      </p:sp>
      <p:sp>
        <p:nvSpPr>
          <p:cNvPr id="10" name="Titre 1">
            <a:extLst>
              <a:ext uri="{FF2B5EF4-FFF2-40B4-BE49-F238E27FC236}">
                <a16:creationId xmlns:a16="http://schemas.microsoft.com/office/drawing/2014/main" id="{44D37791-3124-2A43-9C2C-81D376738206}"/>
              </a:ext>
            </a:extLst>
          </p:cNvPr>
          <p:cNvSpPr>
            <a:spLocks noGrp="1"/>
          </p:cNvSpPr>
          <p:nvPr>
            <p:ph type="title" hasCustomPrompt="1"/>
          </p:nvPr>
        </p:nvSpPr>
        <p:spPr>
          <a:xfrm>
            <a:off x="682905" y="2679544"/>
            <a:ext cx="5413095" cy="1408980"/>
          </a:xfrm>
        </p:spPr>
        <p:txBody>
          <a:bodyPr>
            <a:normAutofit/>
          </a:bodyPr>
          <a:lstStyle>
            <a:lvl1pPr>
              <a:defRPr lang="fr-FR" sz="3200" b="1" i="0" kern="1200" cap="all" dirty="0">
                <a:solidFill>
                  <a:srgbClr val="000000"/>
                </a:solidFill>
                <a:latin typeface="Paris2024" panose="02010503030201020103" pitchFamily="2" charset="0"/>
                <a:ea typeface="+mn-ea"/>
                <a:cs typeface="+mn-cs"/>
              </a:defRPr>
            </a:lvl1pPr>
          </a:lstStyle>
          <a:p>
            <a:r>
              <a:rPr lang="fr-FR"/>
              <a:t>Modifiez le style </a:t>
            </a:r>
            <a:br>
              <a:rPr lang="fr-FR"/>
            </a:br>
            <a:r>
              <a:rPr lang="fr-FR"/>
              <a:t>du titre</a:t>
            </a:r>
          </a:p>
        </p:txBody>
      </p:sp>
      <p:sp>
        <p:nvSpPr>
          <p:cNvPr id="3" name="Espace réservé du pied de page 2">
            <a:extLst>
              <a:ext uri="{FF2B5EF4-FFF2-40B4-BE49-F238E27FC236}">
                <a16:creationId xmlns:a16="http://schemas.microsoft.com/office/drawing/2014/main" id="{AFABB502-818A-5F44-B4B8-EACA9A7C1B71}"/>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46BCFD46-9867-F645-92D7-C9314FB607DD}"/>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9" name="Espace réservé du texte 8">
            <a:extLst>
              <a:ext uri="{FF2B5EF4-FFF2-40B4-BE49-F238E27FC236}">
                <a16:creationId xmlns:a16="http://schemas.microsoft.com/office/drawing/2014/main" id="{5C80955F-36B2-B040-ABF9-79148E6F0349}"/>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11" name="Espace réservé de la date 14">
            <a:extLst>
              <a:ext uri="{FF2B5EF4-FFF2-40B4-BE49-F238E27FC236}">
                <a16:creationId xmlns:a16="http://schemas.microsoft.com/office/drawing/2014/main" id="{052FF156-260E-4D42-A8F0-55F16C813B16}"/>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6" name="Espace réservé du texte 5">
            <a:extLst>
              <a:ext uri="{FF2B5EF4-FFF2-40B4-BE49-F238E27FC236}">
                <a16:creationId xmlns:a16="http://schemas.microsoft.com/office/drawing/2014/main" id="{B44D5DF7-2E54-8B46-A48E-2FFDE7903DA1}"/>
              </a:ext>
            </a:extLst>
          </p:cNvPr>
          <p:cNvSpPr>
            <a:spLocks noGrp="1"/>
          </p:cNvSpPr>
          <p:nvPr>
            <p:ph type="body" sz="quarter" idx="33" hasCustomPrompt="1"/>
          </p:nvPr>
        </p:nvSpPr>
        <p:spPr>
          <a:xfrm>
            <a:off x="7442883" y="1238250"/>
            <a:ext cx="3402234" cy="4381500"/>
          </a:xfrm>
          <a:prstGeom prst="round2SameRect">
            <a:avLst>
              <a:gd name="adj1" fmla="val 50000"/>
              <a:gd name="adj2" fmla="val 0"/>
            </a:avLst>
          </a:prstGeom>
          <a:ln w="38100">
            <a:solidFill>
              <a:schemeClr val="accent3"/>
            </a:solidFill>
          </a:ln>
        </p:spPr>
        <p:txBody>
          <a:bodyPr anchor="ctr">
            <a:normAutofit/>
          </a:bodyPr>
          <a:lstStyle>
            <a:lvl1pPr algn="ctr">
              <a:lnSpc>
                <a:spcPct val="80000"/>
              </a:lnSpc>
              <a:spcAft>
                <a:spcPts val="0"/>
              </a:spcAft>
              <a:defRPr lang="fr-FR" sz="4800" b="1" i="0" kern="1200" cap="all" baseline="0" dirty="0">
                <a:solidFill>
                  <a:schemeClr val="bg1"/>
                </a:solidFill>
                <a:latin typeface="Paris2024" panose="02010503030201020103" pitchFamily="2" charset="0"/>
                <a:ea typeface="+mn-ea"/>
                <a:cs typeface="+mn-cs"/>
              </a:defRPr>
            </a:lvl1pPr>
          </a:lstStyle>
          <a:p>
            <a:pPr lvl="0"/>
            <a:r>
              <a:rPr lang="fr-FR"/>
              <a:t>mot ou chiffre clé</a:t>
            </a:r>
          </a:p>
        </p:txBody>
      </p:sp>
    </p:spTree>
    <p:extLst>
      <p:ext uri="{BB962C8B-B14F-4D97-AF65-F5344CB8AC3E}">
        <p14:creationId xmlns:p14="http://schemas.microsoft.com/office/powerpoint/2010/main" val="228220318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arton_6">
    <p:bg>
      <p:bgPr>
        <a:solidFill>
          <a:schemeClr val="tx1"/>
        </a:solidFill>
        <a:effectLst/>
      </p:bgPr>
    </p:bg>
    <p:spTree>
      <p:nvGrpSpPr>
        <p:cNvPr id="1" name=""/>
        <p:cNvGrpSpPr/>
        <p:nvPr/>
      </p:nvGrpSpPr>
      <p:grpSpPr>
        <a:xfrm>
          <a:off x="0" y="0"/>
          <a:ext cx="0" cy="0"/>
          <a:chOff x="0" y="0"/>
          <a:chExt cx="0" cy="0"/>
        </a:xfrm>
      </p:grpSpPr>
      <p:sp>
        <p:nvSpPr>
          <p:cNvPr id="13" name="Espace réservé pour une image  3">
            <a:extLst>
              <a:ext uri="{FF2B5EF4-FFF2-40B4-BE49-F238E27FC236}">
                <a16:creationId xmlns:a16="http://schemas.microsoft.com/office/drawing/2014/main" id="{72C0E23B-291F-AE4B-B780-26C2D763D561}"/>
              </a:ext>
            </a:extLst>
          </p:cNvPr>
          <p:cNvSpPr>
            <a:spLocks noGrp="1"/>
          </p:cNvSpPr>
          <p:nvPr>
            <p:ph type="pic" sz="quarter" idx="13"/>
          </p:nvPr>
        </p:nvSpPr>
        <p:spPr>
          <a:xfrm>
            <a:off x="1" y="0"/>
            <a:ext cx="12192000" cy="6858000"/>
          </a:xfrm>
          <a:prstGeom prst="rect">
            <a:avLst/>
          </a:prstGeom>
          <a:solidFill>
            <a:schemeClr val="bg1">
              <a:lumMod val="75000"/>
            </a:schemeClr>
          </a:solidFill>
        </p:spPr>
        <p:txBody>
          <a:bodyPr anchor="ctr">
            <a:noAutofit/>
          </a:bodyPr>
          <a:lstStyle>
            <a:lvl1pPr algn="ctr">
              <a:defRPr sz="500"/>
            </a:lvl1pPr>
          </a:lstStyle>
          <a:p>
            <a:r>
              <a:rPr lang="fr-FR"/>
              <a:t>Cliquez sur l'icône pour ajouter une image</a:t>
            </a:r>
          </a:p>
        </p:txBody>
      </p:sp>
      <p:sp>
        <p:nvSpPr>
          <p:cNvPr id="3" name="Espace réservé du pied de page 2">
            <a:extLst>
              <a:ext uri="{FF2B5EF4-FFF2-40B4-BE49-F238E27FC236}">
                <a16:creationId xmlns:a16="http://schemas.microsoft.com/office/drawing/2014/main" id="{AFABB502-818A-5F44-B4B8-EACA9A7C1B71}"/>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46BCFD46-9867-F645-92D7-C9314FB607DD}"/>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9" name="Espace réservé du texte 8">
            <a:extLst>
              <a:ext uri="{FF2B5EF4-FFF2-40B4-BE49-F238E27FC236}">
                <a16:creationId xmlns:a16="http://schemas.microsoft.com/office/drawing/2014/main" id="{5C80955F-36B2-B040-ABF9-79148E6F0349}"/>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11" name="Espace réservé de la date 14">
            <a:extLst>
              <a:ext uri="{FF2B5EF4-FFF2-40B4-BE49-F238E27FC236}">
                <a16:creationId xmlns:a16="http://schemas.microsoft.com/office/drawing/2014/main" id="{052FF156-260E-4D42-A8F0-55F16C813B16}"/>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Titre 1">
            <a:extLst>
              <a:ext uri="{FF2B5EF4-FFF2-40B4-BE49-F238E27FC236}">
                <a16:creationId xmlns:a16="http://schemas.microsoft.com/office/drawing/2014/main" id="{6C06B0AE-1337-734A-8326-16BFAF0491D3}"/>
              </a:ext>
            </a:extLst>
          </p:cNvPr>
          <p:cNvSpPr>
            <a:spLocks noGrp="1"/>
          </p:cNvSpPr>
          <p:nvPr>
            <p:ph type="title" hasCustomPrompt="1"/>
          </p:nvPr>
        </p:nvSpPr>
        <p:spPr>
          <a:xfrm>
            <a:off x="6095997" y="2679544"/>
            <a:ext cx="5567199" cy="1408980"/>
          </a:xfrm>
        </p:spPr>
        <p:txBody>
          <a:bodyPr>
            <a:normAutofit/>
          </a:bodyPr>
          <a:lstStyle>
            <a:lvl1pPr>
              <a:defRPr lang="fr-FR" sz="3200" b="1" i="0" kern="1200" cap="all" dirty="0">
                <a:solidFill>
                  <a:srgbClr val="000000"/>
                </a:solidFill>
                <a:latin typeface="Paris2024" panose="02010503030201020103" pitchFamily="2" charset="0"/>
                <a:ea typeface="+mn-ea"/>
                <a:cs typeface="+mn-cs"/>
              </a:defRPr>
            </a:lvl1pPr>
          </a:lstStyle>
          <a:p>
            <a:r>
              <a:rPr lang="fr-FR"/>
              <a:t>Modifiez le style </a:t>
            </a:r>
            <a:br>
              <a:rPr lang="fr-FR"/>
            </a:br>
            <a:r>
              <a:rPr lang="fr-FR"/>
              <a:t>du titre</a:t>
            </a:r>
          </a:p>
        </p:txBody>
      </p:sp>
    </p:spTree>
    <p:extLst>
      <p:ext uri="{BB962C8B-B14F-4D97-AF65-F5344CB8AC3E}">
        <p14:creationId xmlns:p14="http://schemas.microsoft.com/office/powerpoint/2010/main" val="416823830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arton_7">
    <p:bg>
      <p:bgPr>
        <a:solidFill>
          <a:schemeClr val="tx1"/>
        </a:solidFill>
        <a:effectLst/>
      </p:bgPr>
    </p:bg>
    <p:spTree>
      <p:nvGrpSpPr>
        <p:cNvPr id="1" name=""/>
        <p:cNvGrpSpPr/>
        <p:nvPr/>
      </p:nvGrpSpPr>
      <p:grpSpPr>
        <a:xfrm>
          <a:off x="0" y="0"/>
          <a:ext cx="0" cy="0"/>
          <a:chOff x="0" y="0"/>
          <a:chExt cx="0" cy="0"/>
        </a:xfrm>
      </p:grpSpPr>
      <p:sp>
        <p:nvSpPr>
          <p:cNvPr id="13" name="Espace réservé pour une image  3">
            <a:extLst>
              <a:ext uri="{FF2B5EF4-FFF2-40B4-BE49-F238E27FC236}">
                <a16:creationId xmlns:a16="http://schemas.microsoft.com/office/drawing/2014/main" id="{72C0E23B-291F-AE4B-B780-26C2D763D561}"/>
              </a:ext>
            </a:extLst>
          </p:cNvPr>
          <p:cNvSpPr>
            <a:spLocks noGrp="1"/>
          </p:cNvSpPr>
          <p:nvPr>
            <p:ph type="pic" sz="quarter" idx="13"/>
          </p:nvPr>
        </p:nvSpPr>
        <p:spPr>
          <a:xfrm>
            <a:off x="1" y="0"/>
            <a:ext cx="12192000" cy="6858000"/>
          </a:xfrm>
          <a:prstGeom prst="rect">
            <a:avLst/>
          </a:prstGeom>
          <a:solidFill>
            <a:schemeClr val="bg1">
              <a:lumMod val="75000"/>
            </a:schemeClr>
          </a:solidFill>
        </p:spPr>
        <p:txBody>
          <a:bodyPr anchor="ctr">
            <a:noAutofit/>
          </a:bodyPr>
          <a:lstStyle>
            <a:lvl1pPr algn="ctr">
              <a:defRPr sz="500"/>
            </a:lvl1pPr>
          </a:lstStyle>
          <a:p>
            <a:r>
              <a:rPr lang="fr-FR"/>
              <a:t>Cliquez sur l'icône pour ajouter une image</a:t>
            </a:r>
          </a:p>
        </p:txBody>
      </p:sp>
      <p:sp>
        <p:nvSpPr>
          <p:cNvPr id="3" name="Espace réservé du pied de page 2">
            <a:extLst>
              <a:ext uri="{FF2B5EF4-FFF2-40B4-BE49-F238E27FC236}">
                <a16:creationId xmlns:a16="http://schemas.microsoft.com/office/drawing/2014/main" id="{AFABB502-818A-5F44-B4B8-EACA9A7C1B71}"/>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46BCFD46-9867-F645-92D7-C9314FB607DD}"/>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9" name="Espace réservé du texte 8">
            <a:extLst>
              <a:ext uri="{FF2B5EF4-FFF2-40B4-BE49-F238E27FC236}">
                <a16:creationId xmlns:a16="http://schemas.microsoft.com/office/drawing/2014/main" id="{5C80955F-36B2-B040-ABF9-79148E6F0349}"/>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11" name="Espace réservé de la date 14">
            <a:extLst>
              <a:ext uri="{FF2B5EF4-FFF2-40B4-BE49-F238E27FC236}">
                <a16:creationId xmlns:a16="http://schemas.microsoft.com/office/drawing/2014/main" id="{052FF156-260E-4D42-A8F0-55F16C813B16}"/>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Titre 1">
            <a:extLst>
              <a:ext uri="{FF2B5EF4-FFF2-40B4-BE49-F238E27FC236}">
                <a16:creationId xmlns:a16="http://schemas.microsoft.com/office/drawing/2014/main" id="{6C06B0AE-1337-734A-8326-16BFAF0491D3}"/>
              </a:ext>
            </a:extLst>
          </p:cNvPr>
          <p:cNvSpPr>
            <a:spLocks noGrp="1"/>
          </p:cNvSpPr>
          <p:nvPr>
            <p:ph type="title"/>
          </p:nvPr>
        </p:nvSpPr>
        <p:spPr>
          <a:xfrm>
            <a:off x="3090043" y="1417799"/>
            <a:ext cx="6011916" cy="5449614"/>
          </a:xfrm>
        </p:spPr>
        <p:txBody>
          <a:bodyPr>
            <a:prstTxWarp prst="textArchUp">
              <a:avLst>
                <a:gd name="adj" fmla="val 10623597"/>
              </a:avLst>
            </a:prstTxWarp>
            <a:normAutofit/>
          </a:bodyPr>
          <a:lstStyle>
            <a:lvl1pPr algn="ctr">
              <a:defRPr lang="fr-FR" sz="6000" b="1" i="0" kern="1200" cap="all" dirty="0">
                <a:solidFill>
                  <a:schemeClr val="bg1"/>
                </a:solidFill>
                <a:latin typeface="Paris2024" panose="02010503030201020103" pitchFamily="2" charset="0"/>
                <a:ea typeface="+mn-ea"/>
                <a:cs typeface="+mn-cs"/>
              </a:defRPr>
            </a:lvl1pPr>
          </a:lstStyle>
          <a:p>
            <a:r>
              <a:rPr lang="fr-FR"/>
              <a:t>Modifiez le style du titre</a:t>
            </a:r>
          </a:p>
        </p:txBody>
      </p:sp>
    </p:spTree>
    <p:extLst>
      <p:ext uri="{BB962C8B-B14F-4D97-AF65-F5344CB8AC3E}">
        <p14:creationId xmlns:p14="http://schemas.microsoft.com/office/powerpoint/2010/main" val="221959852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e_1 col">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DF68A3-261B-0C41-9BDF-439BA2602D6D}"/>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F5B4DAB3-4760-D540-BBB1-04AA181F770E}"/>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8" name="Espace réservé de la date 14">
            <a:extLst>
              <a:ext uri="{FF2B5EF4-FFF2-40B4-BE49-F238E27FC236}">
                <a16:creationId xmlns:a16="http://schemas.microsoft.com/office/drawing/2014/main" id="{BC7AF717-BEC4-704E-BA09-D79EE59E0ADC}"/>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Espace réservé du texte 2">
            <a:extLst>
              <a:ext uri="{FF2B5EF4-FFF2-40B4-BE49-F238E27FC236}">
                <a16:creationId xmlns:a16="http://schemas.microsoft.com/office/drawing/2014/main" id="{83A5B064-0FED-7B42-A006-4FF29854E223}"/>
              </a:ext>
            </a:extLst>
          </p:cNvPr>
          <p:cNvSpPr>
            <a:spLocks noGrp="1"/>
          </p:cNvSpPr>
          <p:nvPr>
            <p:ph idx="1"/>
          </p:nvPr>
        </p:nvSpPr>
        <p:spPr>
          <a:xfrm>
            <a:off x="694765" y="1827581"/>
            <a:ext cx="10515600" cy="4349382"/>
          </a:xfrm>
          <a:prstGeom prst="rect">
            <a:avLst/>
          </a:prstGeom>
        </p:spPr>
        <p:txBody>
          <a:bodyPr vert="horz" lIns="0" tIns="45720" rIns="0" bIns="45720" rtlCol="0" anchor="ctr">
            <a:normAutofit/>
          </a:bodyPr>
          <a:lstStyle>
            <a:lvl1pPr>
              <a:spcAft>
                <a:spcPts val="600"/>
              </a:spcAft>
              <a:defRPr/>
            </a:lvl1pPr>
          </a:lstStyle>
          <a:p>
            <a:pPr lvl="0"/>
            <a:r>
              <a:rPr lang="fr-FR"/>
              <a:t>Cliquez pour modifier les styles du texte du masque</a:t>
            </a:r>
          </a:p>
        </p:txBody>
      </p:sp>
      <p:sp>
        <p:nvSpPr>
          <p:cNvPr id="12" name="Titre 1">
            <a:extLst>
              <a:ext uri="{FF2B5EF4-FFF2-40B4-BE49-F238E27FC236}">
                <a16:creationId xmlns:a16="http://schemas.microsoft.com/office/drawing/2014/main" id="{D6C35448-2ECD-1D40-BC4E-11E1DE50FFF2}"/>
              </a:ext>
            </a:extLst>
          </p:cNvPr>
          <p:cNvSpPr>
            <a:spLocks noGrp="1"/>
          </p:cNvSpPr>
          <p:nvPr>
            <p:ph type="title" hasCustomPrompt="1"/>
          </p:nvPr>
        </p:nvSpPr>
        <p:spPr>
          <a:xfrm>
            <a:off x="352637" y="325067"/>
            <a:ext cx="11486723" cy="477465"/>
          </a:xfrm>
        </p:spPr>
        <p:txBody>
          <a:bodyPr/>
          <a:lstStyle/>
          <a:p>
            <a:r>
              <a:rPr lang="fr-FR"/>
              <a:t>titre</a:t>
            </a:r>
          </a:p>
        </p:txBody>
      </p:sp>
      <p:sp>
        <p:nvSpPr>
          <p:cNvPr id="13" name="Espace réservé du texte 3">
            <a:extLst>
              <a:ext uri="{FF2B5EF4-FFF2-40B4-BE49-F238E27FC236}">
                <a16:creationId xmlns:a16="http://schemas.microsoft.com/office/drawing/2014/main" id="{F995CD2F-0A8F-CB4E-ACBD-DCD111F9A389}"/>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60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339229308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e_2 cols">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CB2B5248-5437-FC4C-B81F-CAEB40A3CB19}"/>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9755F83A-A13E-1F47-89F6-0D1AA778119E}"/>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5" name="Espace réservé du texte 12">
            <a:extLst>
              <a:ext uri="{FF2B5EF4-FFF2-40B4-BE49-F238E27FC236}">
                <a16:creationId xmlns:a16="http://schemas.microsoft.com/office/drawing/2014/main" id="{9DD9A324-5438-AD40-B0EE-F6926BD8BD1E}"/>
              </a:ext>
            </a:extLst>
          </p:cNvPr>
          <p:cNvSpPr>
            <a:spLocks noGrp="1"/>
          </p:cNvSpPr>
          <p:nvPr>
            <p:ph type="body" sz="quarter" idx="32"/>
          </p:nvPr>
        </p:nvSpPr>
        <p:spPr>
          <a:xfrm>
            <a:off x="694766" y="1822414"/>
            <a:ext cx="5047055"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6" name="Espace réservé du texte 3">
            <a:extLst>
              <a:ext uri="{FF2B5EF4-FFF2-40B4-BE49-F238E27FC236}">
                <a16:creationId xmlns:a16="http://schemas.microsoft.com/office/drawing/2014/main" id="{0FFA3D4F-49FF-8645-8083-BE561AEB4D67}"/>
              </a:ext>
            </a:extLst>
          </p:cNvPr>
          <p:cNvSpPr>
            <a:spLocks noGrp="1"/>
          </p:cNvSpPr>
          <p:nvPr>
            <p:ph type="body" sz="quarter" idx="31"/>
          </p:nvPr>
        </p:nvSpPr>
        <p:spPr>
          <a:xfrm>
            <a:off x="694765" y="2362380"/>
            <a:ext cx="5047056"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9" name="Espace réservé du texte 12">
            <a:extLst>
              <a:ext uri="{FF2B5EF4-FFF2-40B4-BE49-F238E27FC236}">
                <a16:creationId xmlns:a16="http://schemas.microsoft.com/office/drawing/2014/main" id="{89A3E0D6-3499-8D45-A6C8-9F5CD2BE0562}"/>
              </a:ext>
            </a:extLst>
          </p:cNvPr>
          <p:cNvSpPr>
            <a:spLocks noGrp="1"/>
          </p:cNvSpPr>
          <p:nvPr>
            <p:ph type="body" sz="quarter" idx="33"/>
          </p:nvPr>
        </p:nvSpPr>
        <p:spPr>
          <a:xfrm>
            <a:off x="6450179" y="1822414"/>
            <a:ext cx="5047055"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0" name="Espace réservé du texte 3">
            <a:extLst>
              <a:ext uri="{FF2B5EF4-FFF2-40B4-BE49-F238E27FC236}">
                <a16:creationId xmlns:a16="http://schemas.microsoft.com/office/drawing/2014/main" id="{02727404-DBE8-AB4B-9ECE-6C1409B74F3F}"/>
              </a:ext>
            </a:extLst>
          </p:cNvPr>
          <p:cNvSpPr>
            <a:spLocks noGrp="1"/>
          </p:cNvSpPr>
          <p:nvPr>
            <p:ph type="body" sz="quarter" idx="34"/>
          </p:nvPr>
        </p:nvSpPr>
        <p:spPr>
          <a:xfrm>
            <a:off x="6450178" y="2362380"/>
            <a:ext cx="5047056"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1" name="Espace réservé de la date 14">
            <a:extLst>
              <a:ext uri="{FF2B5EF4-FFF2-40B4-BE49-F238E27FC236}">
                <a16:creationId xmlns:a16="http://schemas.microsoft.com/office/drawing/2014/main" id="{80085FB6-FB0C-7D4C-ACE7-F08CF9FEF44D}"/>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4" name="Titre 1">
            <a:extLst>
              <a:ext uri="{FF2B5EF4-FFF2-40B4-BE49-F238E27FC236}">
                <a16:creationId xmlns:a16="http://schemas.microsoft.com/office/drawing/2014/main" id="{0482D5CC-D017-2447-9E25-E8D35D3FCA91}"/>
              </a:ext>
            </a:extLst>
          </p:cNvPr>
          <p:cNvSpPr>
            <a:spLocks noGrp="1"/>
          </p:cNvSpPr>
          <p:nvPr>
            <p:ph type="title" hasCustomPrompt="1"/>
          </p:nvPr>
        </p:nvSpPr>
        <p:spPr>
          <a:xfrm>
            <a:off x="352637" y="325067"/>
            <a:ext cx="11486723" cy="477465"/>
          </a:xfrm>
        </p:spPr>
        <p:txBody>
          <a:bodyPr/>
          <a:lstStyle/>
          <a:p>
            <a:r>
              <a:rPr lang="fr-FR"/>
              <a:t>titre</a:t>
            </a:r>
          </a:p>
        </p:txBody>
      </p:sp>
      <p:sp>
        <p:nvSpPr>
          <p:cNvPr id="15" name="Espace réservé du texte 3">
            <a:extLst>
              <a:ext uri="{FF2B5EF4-FFF2-40B4-BE49-F238E27FC236}">
                <a16:creationId xmlns:a16="http://schemas.microsoft.com/office/drawing/2014/main" id="{BD8D468F-C599-A545-A5D1-7D31D4B3D054}"/>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60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193084549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e + image_1">
    <p:spTree>
      <p:nvGrpSpPr>
        <p:cNvPr id="1" name=""/>
        <p:cNvGrpSpPr/>
        <p:nvPr/>
      </p:nvGrpSpPr>
      <p:grpSpPr>
        <a:xfrm>
          <a:off x="0" y="0"/>
          <a:ext cx="0" cy="0"/>
          <a:chOff x="0" y="0"/>
          <a:chExt cx="0" cy="0"/>
        </a:xfrm>
      </p:grpSpPr>
      <p:sp>
        <p:nvSpPr>
          <p:cNvPr id="5" name="Espace réservé pour une image  8">
            <a:extLst>
              <a:ext uri="{FF2B5EF4-FFF2-40B4-BE49-F238E27FC236}">
                <a16:creationId xmlns:a16="http://schemas.microsoft.com/office/drawing/2014/main" id="{AF9D3B89-6906-044E-B42D-70D78C638E2B}"/>
              </a:ext>
            </a:extLst>
          </p:cNvPr>
          <p:cNvSpPr>
            <a:spLocks noGrp="1"/>
          </p:cNvSpPr>
          <p:nvPr>
            <p:ph type="pic" sz="quarter" idx="30"/>
          </p:nvPr>
        </p:nvSpPr>
        <p:spPr>
          <a:xfrm>
            <a:off x="7495198" y="18826"/>
            <a:ext cx="4696802" cy="6858000"/>
          </a:xfrm>
          <a:prstGeom prst="rect">
            <a:avLst/>
          </a:prstGeom>
          <a:solidFill>
            <a:schemeClr val="bg1">
              <a:lumMod val="65000"/>
            </a:schemeClr>
          </a:solidFill>
        </p:spPr>
        <p:txBody>
          <a:bodyPr anchor="ctr">
            <a:noAutofit/>
          </a:bodyPr>
          <a:lstStyle>
            <a:lvl1pPr algn="ctr">
              <a:defRPr sz="1200"/>
            </a:lvl1pPr>
          </a:lstStyle>
          <a:p>
            <a:r>
              <a:rPr lang="fr-FR"/>
              <a:t>Cliquez sur l'icône pour ajouter une image</a:t>
            </a:r>
          </a:p>
        </p:txBody>
      </p:sp>
      <p:sp>
        <p:nvSpPr>
          <p:cNvPr id="6" name="Espace réservé du texte 8">
            <a:extLst>
              <a:ext uri="{FF2B5EF4-FFF2-40B4-BE49-F238E27FC236}">
                <a16:creationId xmlns:a16="http://schemas.microsoft.com/office/drawing/2014/main" id="{C2B8119A-EAB0-F74C-AA96-ABEF8D22294C}"/>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3" name="Espace réservé du pied de page 2">
            <a:extLst>
              <a:ext uri="{FF2B5EF4-FFF2-40B4-BE49-F238E27FC236}">
                <a16:creationId xmlns:a16="http://schemas.microsoft.com/office/drawing/2014/main" id="{93DFF385-09AB-7346-8AE6-E21165BDEF4E}"/>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B3A0E8D4-223F-1844-9C5F-C896893A45AB}"/>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10" name="Espace réservé de la date 14">
            <a:extLst>
              <a:ext uri="{FF2B5EF4-FFF2-40B4-BE49-F238E27FC236}">
                <a16:creationId xmlns:a16="http://schemas.microsoft.com/office/drawing/2014/main" id="{297DD1BB-34C8-A14B-A618-EE66AE00B38C}"/>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3" name="Espace réservé du texte 3">
            <a:extLst>
              <a:ext uri="{FF2B5EF4-FFF2-40B4-BE49-F238E27FC236}">
                <a16:creationId xmlns:a16="http://schemas.microsoft.com/office/drawing/2014/main" id="{9794B0D8-1533-844E-AB06-80BD4C04C538}"/>
              </a:ext>
            </a:extLst>
          </p:cNvPr>
          <p:cNvSpPr>
            <a:spLocks noGrp="1"/>
          </p:cNvSpPr>
          <p:nvPr>
            <p:ph type="body" sz="quarter" idx="31"/>
          </p:nvPr>
        </p:nvSpPr>
        <p:spPr>
          <a:xfrm>
            <a:off x="694766" y="2362380"/>
            <a:ext cx="6095149"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1" name="Titre 1">
            <a:extLst>
              <a:ext uri="{FF2B5EF4-FFF2-40B4-BE49-F238E27FC236}">
                <a16:creationId xmlns:a16="http://schemas.microsoft.com/office/drawing/2014/main" id="{518AB2AB-71AD-1B40-A9D0-F49FEF018952}"/>
              </a:ext>
            </a:extLst>
          </p:cNvPr>
          <p:cNvSpPr>
            <a:spLocks noGrp="1"/>
          </p:cNvSpPr>
          <p:nvPr>
            <p:ph type="title" hasCustomPrompt="1"/>
          </p:nvPr>
        </p:nvSpPr>
        <p:spPr>
          <a:xfrm>
            <a:off x="352635" y="325067"/>
            <a:ext cx="6769487" cy="477465"/>
          </a:xfrm>
        </p:spPr>
        <p:txBody>
          <a:bodyPr/>
          <a:lstStyle/>
          <a:p>
            <a:r>
              <a:rPr lang="fr-FR"/>
              <a:t>titre</a:t>
            </a:r>
          </a:p>
        </p:txBody>
      </p:sp>
      <p:sp>
        <p:nvSpPr>
          <p:cNvPr id="12" name="Espace réservé du texte 3">
            <a:extLst>
              <a:ext uri="{FF2B5EF4-FFF2-40B4-BE49-F238E27FC236}">
                <a16:creationId xmlns:a16="http://schemas.microsoft.com/office/drawing/2014/main" id="{D17AC4F8-221D-FA4B-BC8E-E09EC08C04A8}"/>
              </a:ext>
            </a:extLst>
          </p:cNvPr>
          <p:cNvSpPr>
            <a:spLocks noGrp="1"/>
          </p:cNvSpPr>
          <p:nvPr>
            <p:ph type="body" sz="quarter" idx="13" hasCustomPrompt="1"/>
          </p:nvPr>
        </p:nvSpPr>
        <p:spPr>
          <a:xfrm>
            <a:off x="352636" y="802531"/>
            <a:ext cx="6769488" cy="475034"/>
          </a:xfrm>
          <a:prstGeom prst="rect">
            <a:avLst/>
          </a:prstGeom>
        </p:spPr>
        <p:txBody>
          <a:bodyPr anchor="t">
            <a:normAutofit/>
          </a:bodyPr>
          <a:lstStyle>
            <a:lvl1pPr>
              <a:lnSpc>
                <a:spcPct val="80000"/>
              </a:lnSpc>
              <a:spcAft>
                <a:spcPts val="600"/>
              </a:spcAft>
              <a:defRPr sz="2400" b="1" i="0" cap="all" baseline="0">
                <a:latin typeface="Paris2024" panose="02010503030201020103" pitchFamily="2" charset="0"/>
              </a:defRPr>
            </a:lvl1pPr>
          </a:lstStyle>
          <a:p>
            <a:pPr lvl="0"/>
            <a:r>
              <a:rPr lang="fr-FR"/>
              <a:t>Sous-titre</a:t>
            </a:r>
          </a:p>
        </p:txBody>
      </p:sp>
      <p:sp>
        <p:nvSpPr>
          <p:cNvPr id="14" name="Espace réservé du texte 12">
            <a:extLst>
              <a:ext uri="{FF2B5EF4-FFF2-40B4-BE49-F238E27FC236}">
                <a16:creationId xmlns:a16="http://schemas.microsoft.com/office/drawing/2014/main" id="{C8AFA4DD-4273-BF46-AA8C-019CCB2AD27A}"/>
              </a:ext>
            </a:extLst>
          </p:cNvPr>
          <p:cNvSpPr>
            <a:spLocks noGrp="1"/>
          </p:cNvSpPr>
          <p:nvPr>
            <p:ph type="body" sz="quarter" idx="32"/>
          </p:nvPr>
        </p:nvSpPr>
        <p:spPr>
          <a:xfrm>
            <a:off x="694766" y="1822414"/>
            <a:ext cx="6095149"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Tree>
    <p:extLst>
      <p:ext uri="{BB962C8B-B14F-4D97-AF65-F5344CB8AC3E}">
        <p14:creationId xmlns:p14="http://schemas.microsoft.com/office/powerpoint/2010/main" val="18215344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e + image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FB06B6-EE67-784B-B931-CAC5F953E4AC}"/>
              </a:ext>
            </a:extLst>
          </p:cNvPr>
          <p:cNvSpPr>
            <a:spLocks noGrp="1"/>
          </p:cNvSpPr>
          <p:nvPr>
            <p:ph type="title" hasCustomPrompt="1"/>
          </p:nvPr>
        </p:nvSpPr>
        <p:spPr>
          <a:xfrm>
            <a:off x="352638" y="325067"/>
            <a:ext cx="3340588" cy="1050389"/>
          </a:xfrm>
        </p:spPr>
        <p:txBody>
          <a:bodyPr anchor="t"/>
          <a:lstStyle/>
          <a:p>
            <a:r>
              <a:rPr lang="fr-FR"/>
              <a:t>titre</a:t>
            </a:r>
          </a:p>
        </p:txBody>
      </p:sp>
      <p:sp>
        <p:nvSpPr>
          <p:cNvPr id="3" name="Espace réservé du pied de page 2">
            <a:extLst>
              <a:ext uri="{FF2B5EF4-FFF2-40B4-BE49-F238E27FC236}">
                <a16:creationId xmlns:a16="http://schemas.microsoft.com/office/drawing/2014/main" id="{90E1AF15-8E57-8A4C-A723-3253DE30FAFB}"/>
              </a:ext>
            </a:extLst>
          </p:cNvPr>
          <p:cNvSpPr>
            <a:spLocks noGrp="1"/>
          </p:cNvSpPr>
          <p:nvPr>
            <p:ph type="ftr" sz="quarter" idx="10"/>
          </p:nvPr>
        </p:nvSpPr>
        <p:spPr/>
        <p:txBody>
          <a:bodyPr/>
          <a:lstStyle/>
          <a:p>
            <a:r>
              <a:rPr lang="fr-FR"/>
              <a:t>JEUX OLYMPIQUES ET PARALYMPIQUES DE PARIS 2024 | 7 JUILLET 2024</a:t>
            </a:r>
          </a:p>
        </p:txBody>
      </p:sp>
      <p:sp>
        <p:nvSpPr>
          <p:cNvPr id="5" name="Espace réservé pour une image  8">
            <a:extLst>
              <a:ext uri="{FF2B5EF4-FFF2-40B4-BE49-F238E27FC236}">
                <a16:creationId xmlns:a16="http://schemas.microsoft.com/office/drawing/2014/main" id="{3573DAF9-D5C3-AC44-A35B-2FF7BE1DF651}"/>
              </a:ext>
            </a:extLst>
          </p:cNvPr>
          <p:cNvSpPr>
            <a:spLocks noGrp="1"/>
          </p:cNvSpPr>
          <p:nvPr>
            <p:ph type="pic" sz="quarter" idx="30"/>
          </p:nvPr>
        </p:nvSpPr>
        <p:spPr>
          <a:xfrm>
            <a:off x="4059502" y="0"/>
            <a:ext cx="8132498" cy="6858000"/>
          </a:xfrm>
          <a:prstGeom prst="rect">
            <a:avLst/>
          </a:prstGeom>
          <a:solidFill>
            <a:schemeClr val="bg1">
              <a:lumMod val="65000"/>
            </a:schemeClr>
          </a:solidFill>
        </p:spPr>
        <p:txBody>
          <a:bodyPr anchor="ctr">
            <a:noAutofit/>
          </a:bodyPr>
          <a:lstStyle>
            <a:lvl1pPr algn="ctr">
              <a:defRPr sz="1200"/>
            </a:lvl1pPr>
          </a:lstStyle>
          <a:p>
            <a:r>
              <a:rPr lang="fr-FR"/>
              <a:t>Cliquez sur l'icône pour ajouter une image</a:t>
            </a:r>
          </a:p>
        </p:txBody>
      </p:sp>
      <p:sp>
        <p:nvSpPr>
          <p:cNvPr id="6" name="Espace réservé du texte 3">
            <a:extLst>
              <a:ext uri="{FF2B5EF4-FFF2-40B4-BE49-F238E27FC236}">
                <a16:creationId xmlns:a16="http://schemas.microsoft.com/office/drawing/2014/main" id="{B0777D39-33CD-3444-B4F3-2DE092470102}"/>
              </a:ext>
            </a:extLst>
          </p:cNvPr>
          <p:cNvSpPr>
            <a:spLocks noGrp="1"/>
          </p:cNvSpPr>
          <p:nvPr>
            <p:ph type="body" sz="quarter" idx="31"/>
          </p:nvPr>
        </p:nvSpPr>
        <p:spPr>
          <a:xfrm>
            <a:off x="694765" y="1822414"/>
            <a:ext cx="2669968" cy="4233055"/>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7" name="Espace réservé de la date 14">
            <a:extLst>
              <a:ext uri="{FF2B5EF4-FFF2-40B4-BE49-F238E27FC236}">
                <a16:creationId xmlns:a16="http://schemas.microsoft.com/office/drawing/2014/main" id="{BF913CC3-BAB6-6F45-A1FB-E72FE4D9FEE4}"/>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8" name="Espace réservé du numéro de diapositive 3">
            <a:extLst>
              <a:ext uri="{FF2B5EF4-FFF2-40B4-BE49-F238E27FC236}">
                <a16:creationId xmlns:a16="http://schemas.microsoft.com/office/drawing/2014/main" id="{886BE1DD-7A55-E745-8151-123CE0E9C36F}"/>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9" name="Espace réservé du texte 8">
            <a:extLst>
              <a:ext uri="{FF2B5EF4-FFF2-40B4-BE49-F238E27FC236}">
                <a16:creationId xmlns:a16="http://schemas.microsoft.com/office/drawing/2014/main" id="{E57BA0F1-3D27-7941-B6C2-7724F3CEB5DB}"/>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Tree>
    <p:extLst>
      <p:ext uri="{BB962C8B-B14F-4D97-AF65-F5344CB8AC3E}">
        <p14:creationId xmlns:p14="http://schemas.microsoft.com/office/powerpoint/2010/main" val="194081035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e + image_3">
    <p:spTree>
      <p:nvGrpSpPr>
        <p:cNvPr id="1" name=""/>
        <p:cNvGrpSpPr/>
        <p:nvPr/>
      </p:nvGrpSpPr>
      <p:grpSpPr>
        <a:xfrm>
          <a:off x="0" y="0"/>
          <a:ext cx="0" cy="0"/>
          <a:chOff x="0" y="0"/>
          <a:chExt cx="0" cy="0"/>
        </a:xfrm>
      </p:grpSpPr>
      <p:sp>
        <p:nvSpPr>
          <p:cNvPr id="5" name="Espace réservé pour une image  8">
            <a:extLst>
              <a:ext uri="{FF2B5EF4-FFF2-40B4-BE49-F238E27FC236}">
                <a16:creationId xmlns:a16="http://schemas.microsoft.com/office/drawing/2014/main" id="{9E21F9D5-9299-BA4E-B8E2-37AA607A617C}"/>
              </a:ext>
            </a:extLst>
          </p:cNvPr>
          <p:cNvSpPr>
            <a:spLocks noGrp="1"/>
          </p:cNvSpPr>
          <p:nvPr>
            <p:ph type="pic" sz="quarter" idx="30"/>
          </p:nvPr>
        </p:nvSpPr>
        <p:spPr>
          <a:xfrm>
            <a:off x="0" y="0"/>
            <a:ext cx="4053150" cy="6858000"/>
          </a:xfrm>
          <a:prstGeom prst="rect">
            <a:avLst/>
          </a:prstGeom>
          <a:solidFill>
            <a:schemeClr val="bg1">
              <a:lumMod val="65000"/>
            </a:schemeClr>
          </a:solidFill>
        </p:spPr>
        <p:txBody>
          <a:bodyPr anchor="ctr">
            <a:noAutofit/>
          </a:bodyPr>
          <a:lstStyle>
            <a:lvl1pPr algn="ctr">
              <a:defRPr sz="1200"/>
            </a:lvl1pPr>
          </a:lstStyle>
          <a:p>
            <a:r>
              <a:rPr lang="fr-FR"/>
              <a:t>Cliquez sur l'icône pour ajouter une image</a:t>
            </a:r>
          </a:p>
        </p:txBody>
      </p:sp>
      <p:sp>
        <p:nvSpPr>
          <p:cNvPr id="6" name="Espace réservé du texte 8">
            <a:extLst>
              <a:ext uri="{FF2B5EF4-FFF2-40B4-BE49-F238E27FC236}">
                <a16:creationId xmlns:a16="http://schemas.microsoft.com/office/drawing/2014/main" id="{1BA1B8E3-9928-0845-9A1B-05C0914D4CF4}"/>
              </a:ext>
            </a:extLst>
          </p:cNvPr>
          <p:cNvSpPr>
            <a:spLocks noGrp="1"/>
          </p:cNvSpPr>
          <p:nvPr>
            <p:ph type="body" sz="quarter" idx="16" hasCustomPrompt="1"/>
          </p:nvPr>
        </p:nvSpPr>
        <p:spPr>
          <a:xfrm rot="16200000">
            <a:off x="-1311299" y="5240273"/>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2" name="Titre 1">
            <a:extLst>
              <a:ext uri="{FF2B5EF4-FFF2-40B4-BE49-F238E27FC236}">
                <a16:creationId xmlns:a16="http://schemas.microsoft.com/office/drawing/2014/main" id="{29CE3187-B995-1F43-B0CF-4BC8E6A989F1}"/>
              </a:ext>
            </a:extLst>
          </p:cNvPr>
          <p:cNvSpPr>
            <a:spLocks noGrp="1"/>
          </p:cNvSpPr>
          <p:nvPr>
            <p:ph type="title" hasCustomPrompt="1"/>
          </p:nvPr>
        </p:nvSpPr>
        <p:spPr>
          <a:xfrm>
            <a:off x="4405783" y="325067"/>
            <a:ext cx="7433580" cy="477465"/>
          </a:xfrm>
        </p:spPr>
        <p:txBody>
          <a:bodyPr/>
          <a:lstStyle/>
          <a:p>
            <a:r>
              <a:rPr lang="fr-FR"/>
              <a:t>Titre</a:t>
            </a:r>
          </a:p>
        </p:txBody>
      </p:sp>
      <p:sp>
        <p:nvSpPr>
          <p:cNvPr id="3" name="Espace réservé du pied de page 2">
            <a:extLst>
              <a:ext uri="{FF2B5EF4-FFF2-40B4-BE49-F238E27FC236}">
                <a16:creationId xmlns:a16="http://schemas.microsoft.com/office/drawing/2014/main" id="{AE9DCE52-3531-2748-B45D-509E98519D80}"/>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1DF42DF0-4E7A-0043-B5C9-22BC32081299}"/>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10" name="Espace réservé du texte 3">
            <a:extLst>
              <a:ext uri="{FF2B5EF4-FFF2-40B4-BE49-F238E27FC236}">
                <a16:creationId xmlns:a16="http://schemas.microsoft.com/office/drawing/2014/main" id="{B193DEB5-7765-664E-8B16-D51F799F4297}"/>
              </a:ext>
            </a:extLst>
          </p:cNvPr>
          <p:cNvSpPr>
            <a:spLocks noGrp="1"/>
          </p:cNvSpPr>
          <p:nvPr>
            <p:ph type="body" sz="quarter" idx="13" hasCustomPrompt="1"/>
          </p:nvPr>
        </p:nvSpPr>
        <p:spPr>
          <a:xfrm>
            <a:off x="4405782" y="802531"/>
            <a:ext cx="7433580"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
        <p:nvSpPr>
          <p:cNvPr id="11" name="Espace réservé du texte 3">
            <a:extLst>
              <a:ext uri="{FF2B5EF4-FFF2-40B4-BE49-F238E27FC236}">
                <a16:creationId xmlns:a16="http://schemas.microsoft.com/office/drawing/2014/main" id="{3E05BEE4-068A-6F4B-A3E3-2C4ACB0990DC}"/>
              </a:ext>
            </a:extLst>
          </p:cNvPr>
          <p:cNvSpPr>
            <a:spLocks noGrp="1"/>
          </p:cNvSpPr>
          <p:nvPr>
            <p:ph type="body" sz="quarter" idx="34"/>
          </p:nvPr>
        </p:nvSpPr>
        <p:spPr>
          <a:xfrm>
            <a:off x="4753162" y="2362380"/>
            <a:ext cx="6744071"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9" name="Espace réservé du texte 12">
            <a:extLst>
              <a:ext uri="{FF2B5EF4-FFF2-40B4-BE49-F238E27FC236}">
                <a16:creationId xmlns:a16="http://schemas.microsoft.com/office/drawing/2014/main" id="{9CCA5C05-8CAD-3546-B8EF-73310407C30E}"/>
              </a:ext>
            </a:extLst>
          </p:cNvPr>
          <p:cNvSpPr>
            <a:spLocks noGrp="1"/>
          </p:cNvSpPr>
          <p:nvPr>
            <p:ph type="body" sz="quarter" idx="32"/>
          </p:nvPr>
        </p:nvSpPr>
        <p:spPr>
          <a:xfrm>
            <a:off x="4753162" y="1822414"/>
            <a:ext cx="6744071"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Tree>
    <p:extLst>
      <p:ext uri="{BB962C8B-B14F-4D97-AF65-F5344CB8AC3E}">
        <p14:creationId xmlns:p14="http://schemas.microsoft.com/office/powerpoint/2010/main" val="29110269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e + image_4">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620C246-5B98-6C47-937A-66F166B418F7}"/>
              </a:ext>
            </a:extLst>
          </p:cNvPr>
          <p:cNvSpPr>
            <a:spLocks noGrp="1"/>
          </p:cNvSpPr>
          <p:nvPr>
            <p:ph type="ftr" sz="quarter" idx="10"/>
          </p:nvPr>
        </p:nvSpPr>
        <p:spPr/>
        <p:txBody>
          <a:bodyPr/>
          <a:lstStyle/>
          <a:p>
            <a:r>
              <a:rPr lang="fr-FR"/>
              <a:t>JEUX OLYMPIQUES ET PARALYMPIQUES DE PARIS 2024 | 7 JUILLET 2024</a:t>
            </a:r>
          </a:p>
        </p:txBody>
      </p:sp>
      <p:sp>
        <p:nvSpPr>
          <p:cNvPr id="5" name="Espace réservé pour une image  8">
            <a:extLst>
              <a:ext uri="{FF2B5EF4-FFF2-40B4-BE49-F238E27FC236}">
                <a16:creationId xmlns:a16="http://schemas.microsoft.com/office/drawing/2014/main" id="{DD2EEAFC-780F-7A40-B6A8-66577CFE640C}"/>
              </a:ext>
            </a:extLst>
          </p:cNvPr>
          <p:cNvSpPr>
            <a:spLocks noGrp="1"/>
          </p:cNvSpPr>
          <p:nvPr>
            <p:ph type="pic" sz="quarter" idx="30"/>
          </p:nvPr>
        </p:nvSpPr>
        <p:spPr>
          <a:xfrm>
            <a:off x="6096000" y="0"/>
            <a:ext cx="6096000" cy="6858000"/>
          </a:xfrm>
          <a:prstGeom prst="rect">
            <a:avLst/>
          </a:prstGeom>
          <a:solidFill>
            <a:schemeClr val="bg1">
              <a:lumMod val="65000"/>
            </a:schemeClr>
          </a:solidFill>
        </p:spPr>
        <p:txBody>
          <a:bodyPr anchor="ctr">
            <a:noAutofit/>
          </a:bodyPr>
          <a:lstStyle>
            <a:lvl1pPr algn="ctr">
              <a:defRPr sz="1200"/>
            </a:lvl1pPr>
          </a:lstStyle>
          <a:p>
            <a:r>
              <a:rPr lang="fr-FR"/>
              <a:t>Cliquez sur l'icône pour ajouter une image</a:t>
            </a:r>
          </a:p>
        </p:txBody>
      </p:sp>
      <p:sp>
        <p:nvSpPr>
          <p:cNvPr id="6" name="Espace réservé du texte 8">
            <a:extLst>
              <a:ext uri="{FF2B5EF4-FFF2-40B4-BE49-F238E27FC236}">
                <a16:creationId xmlns:a16="http://schemas.microsoft.com/office/drawing/2014/main" id="{3CC7D74C-0EBB-DE4A-B0EE-63F8618B7458}"/>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7" name="Espace réservé du numéro de diapositive 3">
            <a:extLst>
              <a:ext uri="{FF2B5EF4-FFF2-40B4-BE49-F238E27FC236}">
                <a16:creationId xmlns:a16="http://schemas.microsoft.com/office/drawing/2014/main" id="{B43C9AE6-101B-2E40-A7A7-4328D3D1E4FB}"/>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8" name="Espace réservé du texte 12">
            <a:extLst>
              <a:ext uri="{FF2B5EF4-FFF2-40B4-BE49-F238E27FC236}">
                <a16:creationId xmlns:a16="http://schemas.microsoft.com/office/drawing/2014/main" id="{48311DE2-6CA4-5B49-8D26-016C6CDC1A13}"/>
              </a:ext>
            </a:extLst>
          </p:cNvPr>
          <p:cNvSpPr>
            <a:spLocks noGrp="1"/>
          </p:cNvSpPr>
          <p:nvPr>
            <p:ph type="body" sz="quarter" idx="33"/>
          </p:nvPr>
        </p:nvSpPr>
        <p:spPr>
          <a:xfrm>
            <a:off x="694766" y="1822414"/>
            <a:ext cx="4699673"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9" name="Espace réservé du texte 3">
            <a:extLst>
              <a:ext uri="{FF2B5EF4-FFF2-40B4-BE49-F238E27FC236}">
                <a16:creationId xmlns:a16="http://schemas.microsoft.com/office/drawing/2014/main" id="{BFAA066C-BFFF-724D-AA95-3144C9608E84}"/>
              </a:ext>
            </a:extLst>
          </p:cNvPr>
          <p:cNvSpPr>
            <a:spLocks noGrp="1"/>
          </p:cNvSpPr>
          <p:nvPr>
            <p:ph type="body" sz="quarter" idx="31"/>
          </p:nvPr>
        </p:nvSpPr>
        <p:spPr>
          <a:xfrm>
            <a:off x="694765" y="2362380"/>
            <a:ext cx="4699674"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0" name="Espace réservé de la date 14">
            <a:extLst>
              <a:ext uri="{FF2B5EF4-FFF2-40B4-BE49-F238E27FC236}">
                <a16:creationId xmlns:a16="http://schemas.microsoft.com/office/drawing/2014/main" id="{6EA1CB5C-0D13-7F4D-B786-6CF6F4E1DCC1}"/>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1" name="Titre 1">
            <a:extLst>
              <a:ext uri="{FF2B5EF4-FFF2-40B4-BE49-F238E27FC236}">
                <a16:creationId xmlns:a16="http://schemas.microsoft.com/office/drawing/2014/main" id="{38151238-D90E-DA4C-9122-4DE19E7BD03F}"/>
              </a:ext>
            </a:extLst>
          </p:cNvPr>
          <p:cNvSpPr>
            <a:spLocks noGrp="1"/>
          </p:cNvSpPr>
          <p:nvPr>
            <p:ph type="title" hasCustomPrompt="1"/>
          </p:nvPr>
        </p:nvSpPr>
        <p:spPr>
          <a:xfrm>
            <a:off x="352638" y="325067"/>
            <a:ext cx="5425310" cy="477465"/>
          </a:xfrm>
        </p:spPr>
        <p:txBody>
          <a:bodyPr/>
          <a:lstStyle/>
          <a:p>
            <a:r>
              <a:rPr lang="fr-FR"/>
              <a:t>titre</a:t>
            </a:r>
          </a:p>
        </p:txBody>
      </p:sp>
      <p:sp>
        <p:nvSpPr>
          <p:cNvPr id="12" name="Espace réservé du texte 3">
            <a:extLst>
              <a:ext uri="{FF2B5EF4-FFF2-40B4-BE49-F238E27FC236}">
                <a16:creationId xmlns:a16="http://schemas.microsoft.com/office/drawing/2014/main" id="{967F6C55-DEC0-1C47-A45F-CC494DB19E9A}"/>
              </a:ext>
            </a:extLst>
          </p:cNvPr>
          <p:cNvSpPr>
            <a:spLocks noGrp="1"/>
          </p:cNvSpPr>
          <p:nvPr>
            <p:ph type="body" sz="quarter" idx="13" hasCustomPrompt="1"/>
          </p:nvPr>
        </p:nvSpPr>
        <p:spPr>
          <a:xfrm>
            <a:off x="352638" y="802531"/>
            <a:ext cx="5425311"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3147043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1" y="6399332"/>
            <a:ext cx="12192000" cy="365125"/>
          </a:xfrm>
        </p:spPr>
        <p:txBody>
          <a:bodyPr/>
          <a:lstStyle>
            <a:lvl1pPr algn="ctr">
              <a:defRPr sz="952">
                <a:solidFill>
                  <a:schemeClr val="tx1"/>
                </a:solidFill>
                <a:latin typeface="Avenir LT 55 Roman" panose="020B0503020000020003" pitchFamily="34" charset="0"/>
              </a:defRPr>
            </a:lvl1pPr>
          </a:lstStyle>
          <a:p>
            <a:fld id="{08B3B48D-48EB-4827-81E1-CF710E50FF0C}" type="slidenum">
              <a:rPr lang="fr-FR" smtClean="0"/>
              <a:pPr/>
              <a:t>‹N°›</a:t>
            </a:fld>
            <a:endParaRPr lang="fr-FR"/>
          </a:p>
        </p:txBody>
      </p:sp>
    </p:spTree>
    <p:extLst>
      <p:ext uri="{BB962C8B-B14F-4D97-AF65-F5344CB8AC3E}">
        <p14:creationId xmlns:p14="http://schemas.microsoft.com/office/powerpoint/2010/main" val="564068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e + image_5">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0E5269-08AF-8D40-AEF4-8E31DC08FCAB}"/>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30">
            <a:extLst>
              <a:ext uri="{FF2B5EF4-FFF2-40B4-BE49-F238E27FC236}">
                <a16:creationId xmlns:a16="http://schemas.microsoft.com/office/drawing/2014/main" id="{E9D1304F-1BF5-2340-9C9C-F42CDFA3F6AC}"/>
              </a:ext>
            </a:extLst>
          </p:cNvPr>
          <p:cNvSpPr>
            <a:spLocks noGrp="1"/>
          </p:cNvSpPr>
          <p:nvPr>
            <p:ph type="pic" sz="quarter" idx="12"/>
          </p:nvPr>
        </p:nvSpPr>
        <p:spPr>
          <a:xfrm>
            <a:off x="6096000" y="0"/>
            <a:ext cx="6096000" cy="6858000"/>
          </a:xfrm>
          <a:prstGeom prst="round2SameRect">
            <a:avLst>
              <a:gd name="adj1" fmla="val 50000"/>
              <a:gd name="adj2" fmla="val 0"/>
            </a:avLst>
          </a:prstGeom>
          <a:solidFill>
            <a:schemeClr val="bg1">
              <a:lumMod val="65000"/>
            </a:schemeClr>
          </a:solidFill>
        </p:spPr>
        <p:txBody>
          <a:bodyPr/>
          <a:lstStyle/>
          <a:p>
            <a:r>
              <a:rPr lang="fr-FR"/>
              <a:t>Cliquez sur l'icône pour ajouter une image</a:t>
            </a:r>
          </a:p>
        </p:txBody>
      </p:sp>
      <p:sp>
        <p:nvSpPr>
          <p:cNvPr id="3" name="Espace réservé du pied de page 2">
            <a:extLst>
              <a:ext uri="{FF2B5EF4-FFF2-40B4-BE49-F238E27FC236}">
                <a16:creationId xmlns:a16="http://schemas.microsoft.com/office/drawing/2014/main" id="{8620C246-5B98-6C47-937A-66F166B418F7}"/>
              </a:ext>
            </a:extLst>
          </p:cNvPr>
          <p:cNvSpPr>
            <a:spLocks noGrp="1"/>
          </p:cNvSpPr>
          <p:nvPr>
            <p:ph type="ftr" sz="quarter" idx="10"/>
          </p:nvPr>
        </p:nvSpPr>
        <p:spPr/>
        <p:txBody>
          <a:bodyPr/>
          <a:lstStyle/>
          <a:p>
            <a:r>
              <a:rPr lang="fr-FR"/>
              <a:t>JEUX OLYMPIQUES ET PARALYMPIQUES DE PARIS 2024 | 7 JUILLET 2024</a:t>
            </a:r>
          </a:p>
        </p:txBody>
      </p:sp>
      <p:sp>
        <p:nvSpPr>
          <p:cNvPr id="6" name="Espace réservé du texte 8">
            <a:extLst>
              <a:ext uri="{FF2B5EF4-FFF2-40B4-BE49-F238E27FC236}">
                <a16:creationId xmlns:a16="http://schemas.microsoft.com/office/drawing/2014/main" id="{3CC7D74C-0EBB-DE4A-B0EE-63F8618B7458}"/>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7" name="Espace réservé du numéro de diapositive 3">
            <a:extLst>
              <a:ext uri="{FF2B5EF4-FFF2-40B4-BE49-F238E27FC236}">
                <a16:creationId xmlns:a16="http://schemas.microsoft.com/office/drawing/2014/main" id="{B43C9AE6-101B-2E40-A7A7-4328D3D1E4FB}"/>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8" name="Espace réservé du texte 12">
            <a:extLst>
              <a:ext uri="{FF2B5EF4-FFF2-40B4-BE49-F238E27FC236}">
                <a16:creationId xmlns:a16="http://schemas.microsoft.com/office/drawing/2014/main" id="{48311DE2-6CA4-5B49-8D26-016C6CDC1A13}"/>
              </a:ext>
            </a:extLst>
          </p:cNvPr>
          <p:cNvSpPr>
            <a:spLocks noGrp="1"/>
          </p:cNvSpPr>
          <p:nvPr>
            <p:ph type="body" sz="quarter" idx="33"/>
          </p:nvPr>
        </p:nvSpPr>
        <p:spPr>
          <a:xfrm>
            <a:off x="694766" y="1822414"/>
            <a:ext cx="4699673"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9" name="Espace réservé du texte 3">
            <a:extLst>
              <a:ext uri="{FF2B5EF4-FFF2-40B4-BE49-F238E27FC236}">
                <a16:creationId xmlns:a16="http://schemas.microsoft.com/office/drawing/2014/main" id="{BFAA066C-BFFF-724D-AA95-3144C9608E84}"/>
              </a:ext>
            </a:extLst>
          </p:cNvPr>
          <p:cNvSpPr>
            <a:spLocks noGrp="1"/>
          </p:cNvSpPr>
          <p:nvPr>
            <p:ph type="body" sz="quarter" idx="31"/>
          </p:nvPr>
        </p:nvSpPr>
        <p:spPr>
          <a:xfrm>
            <a:off x="694765" y="2362380"/>
            <a:ext cx="4699674"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0" name="Espace réservé de la date 14">
            <a:extLst>
              <a:ext uri="{FF2B5EF4-FFF2-40B4-BE49-F238E27FC236}">
                <a16:creationId xmlns:a16="http://schemas.microsoft.com/office/drawing/2014/main" id="{6EA1CB5C-0D13-7F4D-B786-6CF6F4E1DCC1}"/>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1" name="Titre 1">
            <a:extLst>
              <a:ext uri="{FF2B5EF4-FFF2-40B4-BE49-F238E27FC236}">
                <a16:creationId xmlns:a16="http://schemas.microsoft.com/office/drawing/2014/main" id="{38151238-D90E-DA4C-9122-4DE19E7BD03F}"/>
              </a:ext>
            </a:extLst>
          </p:cNvPr>
          <p:cNvSpPr>
            <a:spLocks noGrp="1"/>
          </p:cNvSpPr>
          <p:nvPr>
            <p:ph type="title" hasCustomPrompt="1"/>
          </p:nvPr>
        </p:nvSpPr>
        <p:spPr>
          <a:xfrm>
            <a:off x="352638" y="325067"/>
            <a:ext cx="5425310" cy="477465"/>
          </a:xfrm>
        </p:spPr>
        <p:txBody>
          <a:bodyPr/>
          <a:lstStyle/>
          <a:p>
            <a:r>
              <a:rPr lang="fr-FR"/>
              <a:t>titre</a:t>
            </a:r>
          </a:p>
        </p:txBody>
      </p:sp>
      <p:sp>
        <p:nvSpPr>
          <p:cNvPr id="12" name="Espace réservé du texte 3">
            <a:extLst>
              <a:ext uri="{FF2B5EF4-FFF2-40B4-BE49-F238E27FC236}">
                <a16:creationId xmlns:a16="http://schemas.microsoft.com/office/drawing/2014/main" id="{967F6C55-DEC0-1C47-A45F-CC494DB19E9A}"/>
              </a:ext>
            </a:extLst>
          </p:cNvPr>
          <p:cNvSpPr>
            <a:spLocks noGrp="1"/>
          </p:cNvSpPr>
          <p:nvPr>
            <p:ph type="body" sz="quarter" idx="13" hasCustomPrompt="1"/>
          </p:nvPr>
        </p:nvSpPr>
        <p:spPr>
          <a:xfrm>
            <a:off x="352638" y="802531"/>
            <a:ext cx="5425311"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266103089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e + image_6">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0E5269-08AF-8D40-AEF4-8E31DC08FCAB}"/>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30">
            <a:extLst>
              <a:ext uri="{FF2B5EF4-FFF2-40B4-BE49-F238E27FC236}">
                <a16:creationId xmlns:a16="http://schemas.microsoft.com/office/drawing/2014/main" id="{E9D1304F-1BF5-2340-9C9C-F42CDFA3F6AC}"/>
              </a:ext>
            </a:extLst>
          </p:cNvPr>
          <p:cNvSpPr>
            <a:spLocks noGrp="1"/>
          </p:cNvSpPr>
          <p:nvPr>
            <p:ph type="pic" sz="quarter" idx="12"/>
          </p:nvPr>
        </p:nvSpPr>
        <p:spPr>
          <a:xfrm>
            <a:off x="6096000" y="0"/>
            <a:ext cx="6096000" cy="6858000"/>
          </a:xfrm>
          <a:prstGeom prst="round2SameRect">
            <a:avLst>
              <a:gd name="adj1" fmla="val 50000"/>
              <a:gd name="adj2" fmla="val 0"/>
            </a:avLst>
          </a:prstGeom>
          <a:solidFill>
            <a:schemeClr val="bg1">
              <a:lumMod val="65000"/>
            </a:schemeClr>
          </a:solidFill>
        </p:spPr>
        <p:txBody>
          <a:bodyPr/>
          <a:lstStyle/>
          <a:p>
            <a:r>
              <a:rPr lang="fr-FR"/>
              <a:t>Cliquez sur l'icône pour ajouter une image</a:t>
            </a:r>
          </a:p>
        </p:txBody>
      </p:sp>
      <p:sp>
        <p:nvSpPr>
          <p:cNvPr id="3" name="Espace réservé du pied de page 2">
            <a:extLst>
              <a:ext uri="{FF2B5EF4-FFF2-40B4-BE49-F238E27FC236}">
                <a16:creationId xmlns:a16="http://schemas.microsoft.com/office/drawing/2014/main" id="{8620C246-5B98-6C47-937A-66F166B418F7}"/>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6" name="Espace réservé du texte 8">
            <a:extLst>
              <a:ext uri="{FF2B5EF4-FFF2-40B4-BE49-F238E27FC236}">
                <a16:creationId xmlns:a16="http://schemas.microsoft.com/office/drawing/2014/main" id="{3CC7D74C-0EBB-DE4A-B0EE-63F8618B7458}"/>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7" name="Espace réservé du numéro de diapositive 3">
            <a:extLst>
              <a:ext uri="{FF2B5EF4-FFF2-40B4-BE49-F238E27FC236}">
                <a16:creationId xmlns:a16="http://schemas.microsoft.com/office/drawing/2014/main" id="{B43C9AE6-101B-2E40-A7A7-4328D3D1E4FB}"/>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8" name="Espace réservé du texte 12">
            <a:extLst>
              <a:ext uri="{FF2B5EF4-FFF2-40B4-BE49-F238E27FC236}">
                <a16:creationId xmlns:a16="http://schemas.microsoft.com/office/drawing/2014/main" id="{48311DE2-6CA4-5B49-8D26-016C6CDC1A13}"/>
              </a:ext>
            </a:extLst>
          </p:cNvPr>
          <p:cNvSpPr>
            <a:spLocks noGrp="1"/>
          </p:cNvSpPr>
          <p:nvPr>
            <p:ph type="body" sz="quarter" idx="33"/>
          </p:nvPr>
        </p:nvSpPr>
        <p:spPr>
          <a:xfrm>
            <a:off x="694766" y="1822414"/>
            <a:ext cx="4699673" cy="539966"/>
          </a:xfrm>
          <a:prstGeom prst="rect">
            <a:avLst/>
          </a:prstGeom>
        </p:spPr>
        <p:txBody>
          <a:bodyPr anchor="t" anchorCtr="0">
            <a:noAutofit/>
          </a:bodyPr>
          <a:lstStyle>
            <a:lvl1pPr marL="7938" indent="0">
              <a:lnSpc>
                <a:spcPct val="80000"/>
              </a:lnSpc>
              <a:spcAft>
                <a:spcPts val="0"/>
              </a:spcAft>
              <a:tabLst/>
              <a:defRPr sz="1800" b="1" i="0" cap="all" baseline="0">
                <a:solidFill>
                  <a:schemeClr val="bg1"/>
                </a:solidFill>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9" name="Espace réservé du texte 3">
            <a:extLst>
              <a:ext uri="{FF2B5EF4-FFF2-40B4-BE49-F238E27FC236}">
                <a16:creationId xmlns:a16="http://schemas.microsoft.com/office/drawing/2014/main" id="{BFAA066C-BFFF-724D-AA95-3144C9608E84}"/>
              </a:ext>
            </a:extLst>
          </p:cNvPr>
          <p:cNvSpPr>
            <a:spLocks noGrp="1"/>
          </p:cNvSpPr>
          <p:nvPr>
            <p:ph type="body" sz="quarter" idx="31"/>
          </p:nvPr>
        </p:nvSpPr>
        <p:spPr>
          <a:xfrm>
            <a:off x="694765" y="2362380"/>
            <a:ext cx="4699674" cy="3693089"/>
          </a:xfrm>
          <a:prstGeom prst="rect">
            <a:avLst/>
          </a:prstGeom>
        </p:spPr>
        <p:txBody>
          <a:bodyPr anchor="t"/>
          <a:lstStyle>
            <a:lvl1pPr>
              <a:lnSpc>
                <a:spcPct val="100000"/>
              </a:lnSpc>
              <a:defRPr sz="1600">
                <a:solidFill>
                  <a:schemeClr val="bg1"/>
                </a:solidFill>
              </a:defRPr>
            </a:lvl1pPr>
          </a:lstStyle>
          <a:p>
            <a:pPr lvl="0"/>
            <a:r>
              <a:rPr lang="fr-FR"/>
              <a:t>Cliquez pour modifier les styles du texte du masque</a:t>
            </a:r>
          </a:p>
        </p:txBody>
      </p:sp>
      <p:sp>
        <p:nvSpPr>
          <p:cNvPr id="10" name="Espace réservé de la date 14">
            <a:extLst>
              <a:ext uri="{FF2B5EF4-FFF2-40B4-BE49-F238E27FC236}">
                <a16:creationId xmlns:a16="http://schemas.microsoft.com/office/drawing/2014/main" id="{6EA1CB5C-0D13-7F4D-B786-6CF6F4E1DCC1}"/>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1" name="Titre 1">
            <a:extLst>
              <a:ext uri="{FF2B5EF4-FFF2-40B4-BE49-F238E27FC236}">
                <a16:creationId xmlns:a16="http://schemas.microsoft.com/office/drawing/2014/main" id="{38151238-D90E-DA4C-9122-4DE19E7BD03F}"/>
              </a:ext>
            </a:extLst>
          </p:cNvPr>
          <p:cNvSpPr>
            <a:spLocks noGrp="1"/>
          </p:cNvSpPr>
          <p:nvPr>
            <p:ph type="title" hasCustomPrompt="1"/>
          </p:nvPr>
        </p:nvSpPr>
        <p:spPr>
          <a:xfrm>
            <a:off x="352638" y="325067"/>
            <a:ext cx="5425310" cy="477465"/>
          </a:xfrm>
        </p:spPr>
        <p:txBody>
          <a:bodyPr/>
          <a:lstStyle>
            <a:lvl1pPr>
              <a:defRPr>
                <a:solidFill>
                  <a:schemeClr val="bg1"/>
                </a:solidFill>
              </a:defRPr>
            </a:lvl1pPr>
          </a:lstStyle>
          <a:p>
            <a:r>
              <a:rPr lang="fr-FR"/>
              <a:t>titre</a:t>
            </a:r>
          </a:p>
        </p:txBody>
      </p:sp>
      <p:sp>
        <p:nvSpPr>
          <p:cNvPr id="12" name="Espace réservé du texte 3">
            <a:extLst>
              <a:ext uri="{FF2B5EF4-FFF2-40B4-BE49-F238E27FC236}">
                <a16:creationId xmlns:a16="http://schemas.microsoft.com/office/drawing/2014/main" id="{967F6C55-DEC0-1C47-A45F-CC494DB19E9A}"/>
              </a:ext>
            </a:extLst>
          </p:cNvPr>
          <p:cNvSpPr>
            <a:spLocks noGrp="1"/>
          </p:cNvSpPr>
          <p:nvPr>
            <p:ph type="body" sz="quarter" idx="13" hasCustomPrompt="1"/>
          </p:nvPr>
        </p:nvSpPr>
        <p:spPr>
          <a:xfrm>
            <a:off x="352638" y="802531"/>
            <a:ext cx="5425311"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284405094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e + image_7">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620C246-5B98-6C47-937A-66F166B418F7}"/>
              </a:ext>
            </a:extLst>
          </p:cNvPr>
          <p:cNvSpPr>
            <a:spLocks noGrp="1"/>
          </p:cNvSpPr>
          <p:nvPr>
            <p:ph type="ftr" sz="quarter" idx="10"/>
          </p:nvPr>
        </p:nvSpPr>
        <p:spPr/>
        <p:txBody>
          <a:bodyPr/>
          <a:lstStyle/>
          <a:p>
            <a:r>
              <a:rPr lang="fr-FR"/>
              <a:t>JEUX OLYMPIQUES ET PARALYMPIQUES DE PARIS 2024 | 7 JUILLET 2024</a:t>
            </a:r>
          </a:p>
        </p:txBody>
      </p:sp>
      <p:sp>
        <p:nvSpPr>
          <p:cNvPr id="5" name="Espace réservé pour une image  8">
            <a:extLst>
              <a:ext uri="{FF2B5EF4-FFF2-40B4-BE49-F238E27FC236}">
                <a16:creationId xmlns:a16="http://schemas.microsoft.com/office/drawing/2014/main" id="{DD2EEAFC-780F-7A40-B6A8-66577CFE640C}"/>
              </a:ext>
            </a:extLst>
          </p:cNvPr>
          <p:cNvSpPr>
            <a:spLocks noGrp="1"/>
          </p:cNvSpPr>
          <p:nvPr>
            <p:ph type="pic" sz="quarter" idx="30"/>
          </p:nvPr>
        </p:nvSpPr>
        <p:spPr>
          <a:xfrm>
            <a:off x="6096000" y="0"/>
            <a:ext cx="6096000" cy="6858000"/>
          </a:xfrm>
          <a:prstGeom prst="rect">
            <a:avLst/>
          </a:prstGeom>
          <a:solidFill>
            <a:schemeClr val="bg1">
              <a:lumMod val="65000"/>
            </a:schemeClr>
          </a:solidFill>
        </p:spPr>
        <p:txBody>
          <a:bodyPr anchor="ctr">
            <a:noAutofit/>
          </a:bodyPr>
          <a:lstStyle>
            <a:lvl1pPr algn="ctr">
              <a:defRPr sz="1200"/>
            </a:lvl1pPr>
          </a:lstStyle>
          <a:p>
            <a:r>
              <a:rPr lang="fr-FR"/>
              <a:t>Cliquez sur l'icône pour ajouter une image</a:t>
            </a:r>
          </a:p>
        </p:txBody>
      </p:sp>
      <p:sp>
        <p:nvSpPr>
          <p:cNvPr id="6" name="Espace réservé du texte 8">
            <a:extLst>
              <a:ext uri="{FF2B5EF4-FFF2-40B4-BE49-F238E27FC236}">
                <a16:creationId xmlns:a16="http://schemas.microsoft.com/office/drawing/2014/main" id="{3CC7D74C-0EBB-DE4A-B0EE-63F8618B7458}"/>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7" name="Espace réservé du numéro de diapositive 3">
            <a:extLst>
              <a:ext uri="{FF2B5EF4-FFF2-40B4-BE49-F238E27FC236}">
                <a16:creationId xmlns:a16="http://schemas.microsoft.com/office/drawing/2014/main" id="{B43C9AE6-101B-2E40-A7A7-4328D3D1E4FB}"/>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8" name="Espace réservé du texte 12">
            <a:extLst>
              <a:ext uri="{FF2B5EF4-FFF2-40B4-BE49-F238E27FC236}">
                <a16:creationId xmlns:a16="http://schemas.microsoft.com/office/drawing/2014/main" id="{48311DE2-6CA4-5B49-8D26-016C6CDC1A13}"/>
              </a:ext>
            </a:extLst>
          </p:cNvPr>
          <p:cNvSpPr>
            <a:spLocks noGrp="1"/>
          </p:cNvSpPr>
          <p:nvPr>
            <p:ph type="body" sz="quarter" idx="33"/>
          </p:nvPr>
        </p:nvSpPr>
        <p:spPr>
          <a:xfrm>
            <a:off x="694766" y="1822414"/>
            <a:ext cx="4699673"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9" name="Espace réservé du texte 3">
            <a:extLst>
              <a:ext uri="{FF2B5EF4-FFF2-40B4-BE49-F238E27FC236}">
                <a16:creationId xmlns:a16="http://schemas.microsoft.com/office/drawing/2014/main" id="{BFAA066C-BFFF-724D-AA95-3144C9608E84}"/>
              </a:ext>
            </a:extLst>
          </p:cNvPr>
          <p:cNvSpPr>
            <a:spLocks noGrp="1"/>
          </p:cNvSpPr>
          <p:nvPr>
            <p:ph type="body" sz="quarter" idx="31"/>
          </p:nvPr>
        </p:nvSpPr>
        <p:spPr>
          <a:xfrm>
            <a:off x="694765" y="2362380"/>
            <a:ext cx="4699674"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0" name="Espace réservé de la date 14">
            <a:extLst>
              <a:ext uri="{FF2B5EF4-FFF2-40B4-BE49-F238E27FC236}">
                <a16:creationId xmlns:a16="http://schemas.microsoft.com/office/drawing/2014/main" id="{6EA1CB5C-0D13-7F4D-B786-6CF6F4E1DCC1}"/>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1" name="Titre 1">
            <a:extLst>
              <a:ext uri="{FF2B5EF4-FFF2-40B4-BE49-F238E27FC236}">
                <a16:creationId xmlns:a16="http://schemas.microsoft.com/office/drawing/2014/main" id="{38151238-D90E-DA4C-9122-4DE19E7BD03F}"/>
              </a:ext>
            </a:extLst>
          </p:cNvPr>
          <p:cNvSpPr>
            <a:spLocks noGrp="1"/>
          </p:cNvSpPr>
          <p:nvPr>
            <p:ph type="title" hasCustomPrompt="1"/>
          </p:nvPr>
        </p:nvSpPr>
        <p:spPr>
          <a:xfrm>
            <a:off x="352638" y="325067"/>
            <a:ext cx="5425310" cy="477465"/>
          </a:xfrm>
        </p:spPr>
        <p:txBody>
          <a:bodyPr/>
          <a:lstStyle/>
          <a:p>
            <a:r>
              <a:rPr lang="fr-FR"/>
              <a:t>titre</a:t>
            </a:r>
          </a:p>
        </p:txBody>
      </p:sp>
      <p:sp>
        <p:nvSpPr>
          <p:cNvPr id="12" name="Espace réservé du texte 3">
            <a:extLst>
              <a:ext uri="{FF2B5EF4-FFF2-40B4-BE49-F238E27FC236}">
                <a16:creationId xmlns:a16="http://schemas.microsoft.com/office/drawing/2014/main" id="{967F6C55-DEC0-1C47-A45F-CC494DB19E9A}"/>
              </a:ext>
            </a:extLst>
          </p:cNvPr>
          <p:cNvSpPr>
            <a:spLocks noGrp="1"/>
          </p:cNvSpPr>
          <p:nvPr>
            <p:ph type="body" sz="quarter" idx="13" hasCustomPrompt="1"/>
          </p:nvPr>
        </p:nvSpPr>
        <p:spPr>
          <a:xfrm>
            <a:off x="352638" y="802531"/>
            <a:ext cx="5425311"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
        <p:nvSpPr>
          <p:cNvPr id="13" name="Espace réservé du texte 5">
            <a:extLst>
              <a:ext uri="{FF2B5EF4-FFF2-40B4-BE49-F238E27FC236}">
                <a16:creationId xmlns:a16="http://schemas.microsoft.com/office/drawing/2014/main" id="{28090CCD-B920-9048-BE7F-69EE548C9F46}"/>
              </a:ext>
            </a:extLst>
          </p:cNvPr>
          <p:cNvSpPr>
            <a:spLocks noGrp="1"/>
          </p:cNvSpPr>
          <p:nvPr>
            <p:ph type="body" sz="quarter" idx="34" hasCustomPrompt="1"/>
          </p:nvPr>
        </p:nvSpPr>
        <p:spPr>
          <a:xfrm>
            <a:off x="7442883" y="1238250"/>
            <a:ext cx="3402234" cy="4381500"/>
          </a:xfrm>
          <a:prstGeom prst="round2SameRect">
            <a:avLst>
              <a:gd name="adj1" fmla="val 50000"/>
              <a:gd name="adj2" fmla="val 0"/>
            </a:avLst>
          </a:prstGeom>
          <a:ln w="50800">
            <a:solidFill>
              <a:schemeClr val="accent3"/>
            </a:solidFill>
          </a:ln>
        </p:spPr>
        <p:txBody>
          <a:bodyPr anchor="ctr">
            <a:normAutofit/>
          </a:bodyPr>
          <a:lstStyle>
            <a:lvl1pPr algn="ctr">
              <a:lnSpc>
                <a:spcPct val="80000"/>
              </a:lnSpc>
              <a:spcAft>
                <a:spcPts val="0"/>
              </a:spcAft>
              <a:defRPr lang="fr-FR" sz="4800" b="1" i="0" kern="1200" cap="all" baseline="0" dirty="0">
                <a:solidFill>
                  <a:schemeClr val="bg1"/>
                </a:solidFill>
                <a:latin typeface="Paris2024" panose="02010503030201020103" pitchFamily="2" charset="0"/>
                <a:ea typeface="+mn-ea"/>
                <a:cs typeface="+mn-cs"/>
              </a:defRPr>
            </a:lvl1pPr>
          </a:lstStyle>
          <a:p>
            <a:pPr lvl="0"/>
            <a:r>
              <a:rPr lang="fr-FR"/>
              <a:t>mot ou chiffre clé</a:t>
            </a:r>
          </a:p>
        </p:txBody>
      </p:sp>
    </p:spTree>
    <p:extLst>
      <p:ext uri="{BB962C8B-B14F-4D97-AF65-F5344CB8AC3E}">
        <p14:creationId xmlns:p14="http://schemas.microsoft.com/office/powerpoint/2010/main" val="245436879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re + image_1">
    <p:bg>
      <p:bgPr>
        <a:solidFill>
          <a:schemeClr val="tx1"/>
        </a:solidFill>
        <a:effectLst/>
      </p:bgPr>
    </p:bg>
    <p:spTree>
      <p:nvGrpSpPr>
        <p:cNvPr id="1" name=""/>
        <p:cNvGrpSpPr/>
        <p:nvPr/>
      </p:nvGrpSpPr>
      <p:grpSpPr>
        <a:xfrm>
          <a:off x="0" y="0"/>
          <a:ext cx="0" cy="0"/>
          <a:chOff x="0" y="0"/>
          <a:chExt cx="0" cy="0"/>
        </a:xfrm>
      </p:grpSpPr>
      <p:sp>
        <p:nvSpPr>
          <p:cNvPr id="5" name="Espace réservé pour une image  15">
            <a:extLst>
              <a:ext uri="{FF2B5EF4-FFF2-40B4-BE49-F238E27FC236}">
                <a16:creationId xmlns:a16="http://schemas.microsoft.com/office/drawing/2014/main" id="{B615CB61-790B-1D4C-B289-ACDF764D1997}"/>
              </a:ext>
            </a:extLst>
          </p:cNvPr>
          <p:cNvSpPr>
            <a:spLocks noGrp="1"/>
          </p:cNvSpPr>
          <p:nvPr>
            <p:ph type="pic" sz="quarter" idx="33"/>
          </p:nvPr>
        </p:nvSpPr>
        <p:spPr>
          <a:xfrm>
            <a:off x="271203" y="274770"/>
            <a:ext cx="11649594" cy="6308460"/>
          </a:xfrm>
          <a:custGeom>
            <a:avLst/>
            <a:gdLst>
              <a:gd name="connsiteX0" fmla="*/ 5421885 w 11649594"/>
              <a:gd name="connsiteY0" fmla="*/ 0 h 6308460"/>
              <a:gd name="connsiteX1" fmla="*/ 11649594 w 11649594"/>
              <a:gd name="connsiteY1" fmla="*/ 0 h 6308460"/>
              <a:gd name="connsiteX2" fmla="*/ 11649594 w 11649594"/>
              <a:gd name="connsiteY2" fmla="*/ 6308460 h 6308460"/>
              <a:gd name="connsiteX3" fmla="*/ 0 w 11649594"/>
              <a:gd name="connsiteY3" fmla="*/ 6308460 h 6308460"/>
              <a:gd name="connsiteX4" fmla="*/ 0 w 11649594"/>
              <a:gd name="connsiteY4" fmla="*/ 957502 h 6308460"/>
              <a:gd name="connsiteX5" fmla="*/ 5123486 w 11649594"/>
              <a:gd name="connsiteY5" fmla="*/ 957502 h 6308460"/>
              <a:gd name="connsiteX6" fmla="*/ 5421885 w 11649594"/>
              <a:gd name="connsiteY6" fmla="*/ 659103 h 63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594" h="6308460">
                <a:moveTo>
                  <a:pt x="5421885" y="0"/>
                </a:moveTo>
                <a:lnTo>
                  <a:pt x="11649594" y="0"/>
                </a:lnTo>
                <a:lnTo>
                  <a:pt x="11649594" y="6308460"/>
                </a:lnTo>
                <a:lnTo>
                  <a:pt x="0" y="6308460"/>
                </a:lnTo>
                <a:lnTo>
                  <a:pt x="0" y="957502"/>
                </a:lnTo>
                <a:lnTo>
                  <a:pt x="5123486" y="957502"/>
                </a:lnTo>
                <a:cubicBezTo>
                  <a:pt x="5288287" y="957502"/>
                  <a:pt x="5421885" y="823904"/>
                  <a:pt x="5421885" y="659103"/>
                </a:cubicBezTo>
                <a:close/>
              </a:path>
            </a:pathLst>
          </a:custGeom>
          <a:solidFill>
            <a:schemeClr val="bg1">
              <a:lumMod val="75000"/>
            </a:schemeClr>
          </a:solidFill>
        </p:spPr>
        <p:txBody>
          <a:bodyPr wrap="square">
            <a:noAutofit/>
          </a:bodyPr>
          <a:lstStyle>
            <a:lvl1pPr algn="ctr">
              <a:defRPr sz="1400"/>
            </a:lvl1pPr>
          </a:lstStyle>
          <a:p>
            <a:r>
              <a:rPr lang="fr-FR"/>
              <a:t>Cliquez sur l'icône pour ajouter une image</a:t>
            </a:r>
          </a:p>
        </p:txBody>
      </p:sp>
      <p:sp>
        <p:nvSpPr>
          <p:cNvPr id="6" name="Espace réservé du texte 8">
            <a:extLst>
              <a:ext uri="{FF2B5EF4-FFF2-40B4-BE49-F238E27FC236}">
                <a16:creationId xmlns:a16="http://schemas.microsoft.com/office/drawing/2014/main" id="{3B979151-2158-2B46-8025-7FE180A61F1B}"/>
              </a:ext>
            </a:extLst>
          </p:cNvPr>
          <p:cNvSpPr>
            <a:spLocks noGrp="1"/>
          </p:cNvSpPr>
          <p:nvPr>
            <p:ph type="body" sz="quarter" idx="32" hasCustomPrompt="1"/>
          </p:nvPr>
        </p:nvSpPr>
        <p:spPr>
          <a:xfrm>
            <a:off x="271203" y="0"/>
            <a:ext cx="5427441" cy="1232272"/>
          </a:xfrm>
          <a:prstGeom prst="rect">
            <a:avLst/>
          </a:prstGeom>
          <a:noFill/>
        </p:spPr>
        <p:txBody>
          <a:bodyPr wrap="square" lIns="0" tIns="251999" rIns="180000" bIns="108000" anchor="t">
            <a:noAutofit/>
          </a:bodyPr>
          <a:lstStyle>
            <a:lvl1pPr marL="0" indent="0">
              <a:lnSpc>
                <a:spcPct val="80000"/>
              </a:lnSpc>
              <a:spcBef>
                <a:spcPts val="0"/>
              </a:spcBef>
              <a:tabLst/>
              <a:defRPr sz="2400" b="1" i="0" cap="all" baseline="0">
                <a:solidFill>
                  <a:schemeClr val="bg1"/>
                </a:solidFill>
                <a:latin typeface="Paris2024" panose="02010503030201020103" pitchFamily="2" charset="0"/>
              </a:defRPr>
            </a:lvl1pPr>
            <a:lvl2pPr marL="0" indent="0">
              <a:lnSpc>
                <a:spcPct val="80000"/>
              </a:lnSpc>
              <a:spcBef>
                <a:spcPts val="0"/>
              </a:spcBef>
              <a:tabLst/>
              <a:defRPr sz="1400" b="1" i="0" cap="all" baseline="0">
                <a:solidFill>
                  <a:schemeClr val="bg1"/>
                </a:solidFill>
                <a:latin typeface="Paris2024 Semibold" panose="02010503030201020103" pitchFamily="2" charset="0"/>
              </a:defRPr>
            </a:lvl2pPr>
            <a:lvl3pPr marL="7938" indent="0">
              <a:tabLst/>
              <a:defRPr sz="1000" b="0" i="0">
                <a:solidFill>
                  <a:schemeClr val="tx1"/>
                </a:solidFill>
                <a:latin typeface="Source Sans Pro" panose="020B0503030403020204" pitchFamily="34" charset="77"/>
              </a:defRPr>
            </a:lvl3pPr>
            <a:lvl4pPr marL="7938" indent="0">
              <a:tabLst/>
              <a:defRPr sz="900" b="1" i="0">
                <a:solidFill>
                  <a:schemeClr val="tx1"/>
                </a:solidFill>
                <a:latin typeface="Source Sans Pro" panose="020B0503030403020204" pitchFamily="34" charset="77"/>
              </a:defRPr>
            </a:lvl4pPr>
            <a:lvl5pPr marL="7938" indent="0">
              <a:tabLst/>
              <a:defRPr sz="900">
                <a:solidFill>
                  <a:schemeClr val="tx1"/>
                </a:solidFill>
              </a:defRPr>
            </a:lvl5pPr>
          </a:lstStyle>
          <a:p>
            <a:pPr lvl="0"/>
            <a:r>
              <a:rPr lang="fr-FR"/>
              <a:t>Titre</a:t>
            </a:r>
          </a:p>
          <a:p>
            <a:pPr lvl="1"/>
            <a:r>
              <a:rPr lang="fr-FR"/>
              <a:t>Sous-titre</a:t>
            </a:r>
          </a:p>
        </p:txBody>
      </p:sp>
      <p:sp>
        <p:nvSpPr>
          <p:cNvPr id="7" name="Espace réservé du texte 8">
            <a:extLst>
              <a:ext uri="{FF2B5EF4-FFF2-40B4-BE49-F238E27FC236}">
                <a16:creationId xmlns:a16="http://schemas.microsoft.com/office/drawing/2014/main" id="{18CF5605-E1F9-A947-A517-7E0FEF91969C}"/>
              </a:ext>
            </a:extLst>
          </p:cNvPr>
          <p:cNvSpPr>
            <a:spLocks noGrp="1"/>
          </p:cNvSpPr>
          <p:nvPr>
            <p:ph type="body" sz="quarter" idx="16" hasCustomPrompt="1"/>
          </p:nvPr>
        </p:nvSpPr>
        <p:spPr>
          <a:xfrm>
            <a:off x="337878" y="6406758"/>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3" name="Espace réservé du pied de page 2">
            <a:extLst>
              <a:ext uri="{FF2B5EF4-FFF2-40B4-BE49-F238E27FC236}">
                <a16:creationId xmlns:a16="http://schemas.microsoft.com/office/drawing/2014/main" id="{6D03B711-E6C0-194D-8255-1082C28C3282}"/>
              </a:ext>
            </a:extLst>
          </p:cNvPr>
          <p:cNvSpPr>
            <a:spLocks noGrp="1"/>
          </p:cNvSpPr>
          <p:nvPr>
            <p:ph type="ftr" sz="quarter" idx="10"/>
          </p:nvPr>
        </p:nvSpPr>
        <p:spPr>
          <a:xfrm>
            <a:off x="229517" y="6583230"/>
            <a:ext cx="2829567" cy="293596"/>
          </a:xfrm>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1150E337-6246-7743-B9EF-85066F47C279}"/>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Tree>
    <p:extLst>
      <p:ext uri="{BB962C8B-B14F-4D97-AF65-F5344CB8AC3E}">
        <p14:creationId xmlns:p14="http://schemas.microsoft.com/office/powerpoint/2010/main" val="91975487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re + image_2">
    <p:spTree>
      <p:nvGrpSpPr>
        <p:cNvPr id="1" name=""/>
        <p:cNvGrpSpPr/>
        <p:nvPr/>
      </p:nvGrpSpPr>
      <p:grpSpPr>
        <a:xfrm>
          <a:off x="0" y="0"/>
          <a:ext cx="0" cy="0"/>
          <a:chOff x="0" y="0"/>
          <a:chExt cx="0" cy="0"/>
        </a:xfrm>
      </p:grpSpPr>
      <p:sp>
        <p:nvSpPr>
          <p:cNvPr id="5" name="Espace réservé pour une image  12">
            <a:extLst>
              <a:ext uri="{FF2B5EF4-FFF2-40B4-BE49-F238E27FC236}">
                <a16:creationId xmlns:a16="http://schemas.microsoft.com/office/drawing/2014/main" id="{45C02048-4D1E-BE48-BE75-5F20578A23EB}"/>
              </a:ext>
            </a:extLst>
          </p:cNvPr>
          <p:cNvSpPr>
            <a:spLocks noGrp="1"/>
          </p:cNvSpPr>
          <p:nvPr>
            <p:ph type="pic" sz="quarter" idx="33"/>
          </p:nvPr>
        </p:nvSpPr>
        <p:spPr>
          <a:xfrm>
            <a:off x="271203" y="274770"/>
            <a:ext cx="11649594" cy="6308460"/>
          </a:xfrm>
          <a:custGeom>
            <a:avLst/>
            <a:gdLst>
              <a:gd name="connsiteX0" fmla="*/ 5421885 w 11649594"/>
              <a:gd name="connsiteY0" fmla="*/ 0 h 6308460"/>
              <a:gd name="connsiteX1" fmla="*/ 11649594 w 11649594"/>
              <a:gd name="connsiteY1" fmla="*/ 0 h 6308460"/>
              <a:gd name="connsiteX2" fmla="*/ 11649594 w 11649594"/>
              <a:gd name="connsiteY2" fmla="*/ 6308460 h 6308460"/>
              <a:gd name="connsiteX3" fmla="*/ 0 w 11649594"/>
              <a:gd name="connsiteY3" fmla="*/ 6308460 h 6308460"/>
              <a:gd name="connsiteX4" fmla="*/ 0 w 11649594"/>
              <a:gd name="connsiteY4" fmla="*/ 957502 h 6308460"/>
              <a:gd name="connsiteX5" fmla="*/ 5123486 w 11649594"/>
              <a:gd name="connsiteY5" fmla="*/ 957502 h 6308460"/>
              <a:gd name="connsiteX6" fmla="*/ 5421885 w 11649594"/>
              <a:gd name="connsiteY6" fmla="*/ 659103 h 63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594" h="6308460">
                <a:moveTo>
                  <a:pt x="5421885" y="0"/>
                </a:moveTo>
                <a:lnTo>
                  <a:pt x="11649594" y="0"/>
                </a:lnTo>
                <a:lnTo>
                  <a:pt x="11649594" y="6308460"/>
                </a:lnTo>
                <a:lnTo>
                  <a:pt x="0" y="6308460"/>
                </a:lnTo>
                <a:lnTo>
                  <a:pt x="0" y="957502"/>
                </a:lnTo>
                <a:lnTo>
                  <a:pt x="5123486" y="957502"/>
                </a:lnTo>
                <a:cubicBezTo>
                  <a:pt x="5288287" y="957502"/>
                  <a:pt x="5421885" y="823904"/>
                  <a:pt x="5421885" y="659103"/>
                </a:cubicBezTo>
                <a:close/>
              </a:path>
            </a:pathLst>
          </a:custGeom>
          <a:solidFill>
            <a:schemeClr val="bg1">
              <a:lumMod val="75000"/>
            </a:schemeClr>
          </a:solidFill>
        </p:spPr>
        <p:txBody>
          <a:bodyPr wrap="square">
            <a:noAutofit/>
          </a:bodyPr>
          <a:lstStyle>
            <a:lvl1pPr algn="ctr">
              <a:defRPr sz="1400"/>
            </a:lvl1pPr>
          </a:lstStyle>
          <a:p>
            <a:r>
              <a:rPr lang="fr-FR"/>
              <a:t>Cliquez sur l'icône pour ajouter une image</a:t>
            </a:r>
          </a:p>
        </p:txBody>
      </p:sp>
      <p:sp>
        <p:nvSpPr>
          <p:cNvPr id="6" name="Espace réservé du numéro de diapositive 2">
            <a:extLst>
              <a:ext uri="{FF2B5EF4-FFF2-40B4-BE49-F238E27FC236}">
                <a16:creationId xmlns:a16="http://schemas.microsoft.com/office/drawing/2014/main" id="{285DFDA5-6538-8748-900D-7124273E7CD4}"/>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solidFill>
              <a:schemeClr val="tx1"/>
            </a:solidFill>
          </a:ln>
        </p:spPr>
        <p:txBody>
          <a:bodyPr vert="horz" lIns="0" tIns="0" rIns="0" bIns="72000" rtlCol="0" anchor="ctr" anchorCtr="0"/>
          <a:lstStyle>
            <a:lvl1pPr algn="l">
              <a:defRPr sz="800" b="1" i="0">
                <a:solidFill>
                  <a:schemeClr val="tx1"/>
                </a:solidFill>
                <a:latin typeface="Paris2024 Semibold" panose="02010503030201020103" pitchFamily="2" charset="0"/>
              </a:defRPr>
            </a:lvl1pPr>
          </a:lstStyle>
          <a:p>
            <a:fld id="{B0A748EA-4192-4545-B323-8C43BBEE3E97}" type="slidenum">
              <a:rPr lang="fr-FR" smtClean="0"/>
              <a:t>‹N°›</a:t>
            </a:fld>
            <a:endParaRPr lang="fr-FR"/>
          </a:p>
        </p:txBody>
      </p:sp>
      <p:sp>
        <p:nvSpPr>
          <p:cNvPr id="8" name="Holder 4">
            <a:extLst>
              <a:ext uri="{FF2B5EF4-FFF2-40B4-BE49-F238E27FC236}">
                <a16:creationId xmlns:a16="http://schemas.microsoft.com/office/drawing/2014/main" id="{C6C2F4B8-365F-5549-A0F8-B31B1DB31454}"/>
              </a:ext>
            </a:extLst>
          </p:cNvPr>
          <p:cNvSpPr>
            <a:spLocks noGrp="1"/>
          </p:cNvSpPr>
          <p:nvPr>
            <p:ph type="ftr" sz="quarter" idx="5"/>
          </p:nvPr>
        </p:nvSpPr>
        <p:spPr>
          <a:xfrm>
            <a:off x="271203" y="6583231"/>
            <a:ext cx="3462443" cy="274770"/>
          </a:xfrm>
          <a:prstGeom prst="rect">
            <a:avLst/>
          </a:prstGeom>
        </p:spPr>
        <p:txBody>
          <a:bodyPr wrap="square" lIns="0" tIns="0" rIns="0" bIns="0" anchor="ctr">
            <a:noAutofit/>
          </a:bodyPr>
          <a:lstStyle>
            <a:lvl1pPr>
              <a:defRPr sz="800" b="1" i="0" spc="0">
                <a:solidFill>
                  <a:schemeClr val="tx1"/>
                </a:solidFill>
                <a:latin typeface="Source Sans Pro Semibold" panose="020B0503030403020204" pitchFamily="34" charset="77"/>
                <a:cs typeface="Arial"/>
              </a:defRPr>
            </a:lvl1pPr>
          </a:lstStyle>
          <a:p>
            <a:r>
              <a:rPr lang="fr-FR"/>
              <a:t>JEUX OLYMPIQUES ET PARALYMPIQUES DE PARIS 2024 | 7 JUILLET 2024</a:t>
            </a:r>
          </a:p>
        </p:txBody>
      </p:sp>
      <p:sp>
        <p:nvSpPr>
          <p:cNvPr id="10" name="Espace réservé du texte 8">
            <a:extLst>
              <a:ext uri="{FF2B5EF4-FFF2-40B4-BE49-F238E27FC236}">
                <a16:creationId xmlns:a16="http://schemas.microsoft.com/office/drawing/2014/main" id="{15FD0A97-C96D-DF45-AE70-EE3100274FA4}"/>
              </a:ext>
            </a:extLst>
          </p:cNvPr>
          <p:cNvSpPr>
            <a:spLocks noGrp="1"/>
          </p:cNvSpPr>
          <p:nvPr>
            <p:ph type="body" sz="quarter" idx="16" hasCustomPrompt="1"/>
          </p:nvPr>
        </p:nvSpPr>
        <p:spPr>
          <a:xfrm>
            <a:off x="337878" y="6406758"/>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7" name="Espace réservé du texte 8">
            <a:extLst>
              <a:ext uri="{FF2B5EF4-FFF2-40B4-BE49-F238E27FC236}">
                <a16:creationId xmlns:a16="http://schemas.microsoft.com/office/drawing/2014/main" id="{ABBE47D1-295A-0C49-85D6-FA26F990DD70}"/>
              </a:ext>
            </a:extLst>
          </p:cNvPr>
          <p:cNvSpPr>
            <a:spLocks noGrp="1"/>
          </p:cNvSpPr>
          <p:nvPr>
            <p:ph type="body" sz="quarter" idx="32" hasCustomPrompt="1"/>
          </p:nvPr>
        </p:nvSpPr>
        <p:spPr>
          <a:xfrm>
            <a:off x="271203" y="0"/>
            <a:ext cx="5427441" cy="1232272"/>
          </a:xfrm>
          <a:prstGeom prst="rect">
            <a:avLst/>
          </a:prstGeom>
          <a:noFill/>
        </p:spPr>
        <p:txBody>
          <a:bodyPr wrap="square" lIns="0" tIns="251999" rIns="180000" bIns="108000" anchor="t">
            <a:noAutofit/>
          </a:bodyPr>
          <a:lstStyle>
            <a:lvl1pPr marL="0" indent="0">
              <a:lnSpc>
                <a:spcPct val="80000"/>
              </a:lnSpc>
              <a:spcBef>
                <a:spcPts val="0"/>
              </a:spcBef>
              <a:tabLst/>
              <a:defRPr sz="2400" b="1" i="0" cap="all" baseline="0">
                <a:solidFill>
                  <a:schemeClr val="tx1"/>
                </a:solidFill>
                <a:latin typeface="Paris2024" panose="02010503030201020103" pitchFamily="2" charset="0"/>
              </a:defRPr>
            </a:lvl1pPr>
            <a:lvl2pPr marL="0" indent="0">
              <a:lnSpc>
                <a:spcPct val="80000"/>
              </a:lnSpc>
              <a:spcBef>
                <a:spcPts val="0"/>
              </a:spcBef>
              <a:tabLst/>
              <a:defRPr sz="1400" b="1" i="0" cap="all" baseline="0">
                <a:solidFill>
                  <a:schemeClr val="tx1"/>
                </a:solidFill>
                <a:latin typeface="Paris2024 Semibold" panose="02010503030201020103" pitchFamily="2" charset="0"/>
              </a:defRPr>
            </a:lvl2pPr>
            <a:lvl3pPr marL="7938" indent="0">
              <a:tabLst/>
              <a:defRPr sz="1000" b="0" i="0">
                <a:solidFill>
                  <a:schemeClr val="tx1"/>
                </a:solidFill>
                <a:latin typeface="Source Sans Pro" panose="020B0503030403020204" pitchFamily="34" charset="77"/>
              </a:defRPr>
            </a:lvl3pPr>
            <a:lvl4pPr marL="7938" indent="0">
              <a:tabLst/>
              <a:defRPr sz="900" b="1" i="0">
                <a:solidFill>
                  <a:schemeClr val="tx1"/>
                </a:solidFill>
                <a:latin typeface="Source Sans Pro" panose="020B0503030403020204" pitchFamily="34" charset="77"/>
              </a:defRPr>
            </a:lvl4pPr>
            <a:lvl5pPr marL="7938" indent="0">
              <a:tabLst/>
              <a:defRPr sz="900">
                <a:solidFill>
                  <a:schemeClr val="tx1"/>
                </a:solidFill>
              </a:defRPr>
            </a:lvl5pPr>
          </a:lstStyle>
          <a:p>
            <a:pPr lvl="0"/>
            <a:r>
              <a:rPr lang="fr-FR"/>
              <a:t>Titre</a:t>
            </a:r>
          </a:p>
          <a:p>
            <a:pPr lvl="1"/>
            <a:r>
              <a:rPr lang="fr-FR"/>
              <a:t>Sous-titre</a:t>
            </a:r>
          </a:p>
        </p:txBody>
      </p:sp>
    </p:spTree>
    <p:extLst>
      <p:ext uri="{BB962C8B-B14F-4D97-AF65-F5344CB8AC3E}">
        <p14:creationId xmlns:p14="http://schemas.microsoft.com/office/powerpoint/2010/main" val="379879557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full_1">
    <p:bg>
      <p:bgPr>
        <a:solidFill>
          <a:schemeClr val="tx1"/>
        </a:solidFill>
        <a:effectLst/>
      </p:bgPr>
    </p:bg>
    <p:spTree>
      <p:nvGrpSpPr>
        <p:cNvPr id="1" name=""/>
        <p:cNvGrpSpPr/>
        <p:nvPr/>
      </p:nvGrpSpPr>
      <p:grpSpPr>
        <a:xfrm>
          <a:off x="0" y="0"/>
          <a:ext cx="0" cy="0"/>
          <a:chOff x="0" y="0"/>
          <a:chExt cx="0" cy="0"/>
        </a:xfrm>
      </p:grpSpPr>
      <p:sp>
        <p:nvSpPr>
          <p:cNvPr id="5" name="Espace réservé pour une image  21">
            <a:extLst>
              <a:ext uri="{FF2B5EF4-FFF2-40B4-BE49-F238E27FC236}">
                <a16:creationId xmlns:a16="http://schemas.microsoft.com/office/drawing/2014/main" id="{C0181A92-AE87-A242-8709-85CD8BF5309A}"/>
              </a:ext>
            </a:extLst>
          </p:cNvPr>
          <p:cNvSpPr>
            <a:spLocks noGrp="1"/>
          </p:cNvSpPr>
          <p:nvPr>
            <p:ph type="pic" sz="quarter" idx="34"/>
          </p:nvPr>
        </p:nvSpPr>
        <p:spPr>
          <a:xfrm>
            <a:off x="0" y="-1"/>
            <a:ext cx="12192000" cy="6286502"/>
          </a:xfrm>
          <a:custGeom>
            <a:avLst/>
            <a:gdLst>
              <a:gd name="connsiteX0" fmla="*/ 4571208 w 24382413"/>
              <a:gd name="connsiteY0" fmla="*/ 0 h 12573003"/>
              <a:gd name="connsiteX1" fmla="*/ 24382413 w 24382413"/>
              <a:gd name="connsiteY1" fmla="*/ 0 h 12573003"/>
              <a:gd name="connsiteX2" fmla="*/ 24382413 w 24382413"/>
              <a:gd name="connsiteY2" fmla="*/ 1 h 12573003"/>
              <a:gd name="connsiteX3" fmla="*/ 24382413 w 24382413"/>
              <a:gd name="connsiteY3" fmla="*/ 685801 h 12573003"/>
              <a:gd name="connsiteX4" fmla="*/ 24382413 w 24382413"/>
              <a:gd name="connsiteY4" fmla="*/ 685802 h 12573003"/>
              <a:gd name="connsiteX5" fmla="*/ 24382413 w 24382413"/>
              <a:gd name="connsiteY5" fmla="*/ 10439401 h 12573003"/>
              <a:gd name="connsiteX6" fmla="*/ 24382413 w 24382413"/>
              <a:gd name="connsiteY6" fmla="*/ 11125202 h 12573003"/>
              <a:gd name="connsiteX7" fmla="*/ 24382413 w 24382413"/>
              <a:gd name="connsiteY7" fmla="*/ 11887201 h 12573003"/>
              <a:gd name="connsiteX8" fmla="*/ 24382413 w 24382413"/>
              <a:gd name="connsiteY8" fmla="*/ 12573002 h 12573003"/>
              <a:gd name="connsiteX9" fmla="*/ 10696294 w 24382413"/>
              <a:gd name="connsiteY9" fmla="*/ 12573002 h 12573003"/>
              <a:gd name="connsiteX10" fmla="*/ 10696294 w 24382413"/>
              <a:gd name="connsiteY10" fmla="*/ 12573003 h 12573003"/>
              <a:gd name="connsiteX11" fmla="*/ 9692976 w 24382413"/>
              <a:gd name="connsiteY11" fmla="*/ 12573003 h 12573003"/>
              <a:gd name="connsiteX12" fmla="*/ 5785351 w 24382413"/>
              <a:gd name="connsiteY12" fmla="*/ 12573003 h 12573003"/>
              <a:gd name="connsiteX13" fmla="*/ 1003321 w 24382413"/>
              <a:gd name="connsiteY13" fmla="*/ 12573003 h 12573003"/>
              <a:gd name="connsiteX14" fmla="*/ 1 w 24382413"/>
              <a:gd name="connsiteY14" fmla="*/ 11569682 h 12573003"/>
              <a:gd name="connsiteX15" fmla="*/ 1 w 24382413"/>
              <a:gd name="connsiteY15" fmla="*/ 11125202 h 12573003"/>
              <a:gd name="connsiteX16" fmla="*/ 0 w 24382413"/>
              <a:gd name="connsiteY16" fmla="*/ 11125202 h 12573003"/>
              <a:gd name="connsiteX17" fmla="*/ 0 w 24382413"/>
              <a:gd name="connsiteY17" fmla="*/ 10439401 h 12573003"/>
              <a:gd name="connsiteX18" fmla="*/ 0 w 24382413"/>
              <a:gd name="connsiteY18" fmla="*/ 685802 h 12573003"/>
              <a:gd name="connsiteX19" fmla="*/ 0 w 24382413"/>
              <a:gd name="connsiteY19" fmla="*/ 1 h 12573003"/>
              <a:gd name="connsiteX20" fmla="*/ 4571208 w 24382413"/>
              <a:gd name="connsiteY20" fmla="*/ 1 h 1257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82413" h="12573003">
                <a:moveTo>
                  <a:pt x="4571208" y="0"/>
                </a:moveTo>
                <a:lnTo>
                  <a:pt x="24382413" y="0"/>
                </a:lnTo>
                <a:lnTo>
                  <a:pt x="24382413" y="1"/>
                </a:lnTo>
                <a:lnTo>
                  <a:pt x="24382413" y="685801"/>
                </a:lnTo>
                <a:lnTo>
                  <a:pt x="24382413" y="685802"/>
                </a:lnTo>
                <a:lnTo>
                  <a:pt x="24382413" y="10439401"/>
                </a:lnTo>
                <a:lnTo>
                  <a:pt x="24382413" y="11125202"/>
                </a:lnTo>
                <a:lnTo>
                  <a:pt x="24382413" y="11887201"/>
                </a:lnTo>
                <a:lnTo>
                  <a:pt x="24382413" y="12573002"/>
                </a:lnTo>
                <a:lnTo>
                  <a:pt x="10696294" y="12573002"/>
                </a:lnTo>
                <a:lnTo>
                  <a:pt x="10696294" y="12573003"/>
                </a:lnTo>
                <a:lnTo>
                  <a:pt x="9692976" y="12573003"/>
                </a:lnTo>
                <a:lnTo>
                  <a:pt x="5785351" y="12573003"/>
                </a:lnTo>
                <a:lnTo>
                  <a:pt x="1003321" y="12573003"/>
                </a:lnTo>
                <a:cubicBezTo>
                  <a:pt x="449203" y="12573003"/>
                  <a:pt x="1" y="12123801"/>
                  <a:pt x="1" y="11569682"/>
                </a:cubicBezTo>
                <a:lnTo>
                  <a:pt x="1" y="11125202"/>
                </a:lnTo>
                <a:lnTo>
                  <a:pt x="0" y="11125202"/>
                </a:lnTo>
                <a:lnTo>
                  <a:pt x="0" y="10439401"/>
                </a:lnTo>
                <a:lnTo>
                  <a:pt x="0" y="685802"/>
                </a:lnTo>
                <a:lnTo>
                  <a:pt x="0" y="1"/>
                </a:lnTo>
                <a:lnTo>
                  <a:pt x="4571208" y="1"/>
                </a:lnTo>
                <a:close/>
              </a:path>
            </a:pathLst>
          </a:custGeom>
          <a:solidFill>
            <a:schemeClr val="bg1">
              <a:lumMod val="65000"/>
            </a:schemeClr>
          </a:solidFill>
        </p:spPr>
        <p:txBody>
          <a:bodyPr wrap="square" anchor="ctr">
            <a:noAutofit/>
          </a:bodyPr>
          <a:lstStyle>
            <a:lvl1pPr algn="ctr">
              <a:defRPr sz="1200"/>
            </a:lvl1pPr>
          </a:lstStyle>
          <a:p>
            <a:r>
              <a:rPr lang="fr-FR"/>
              <a:t>Cliquez sur l'icône pour ajouter une image</a:t>
            </a:r>
          </a:p>
        </p:txBody>
      </p:sp>
      <p:sp>
        <p:nvSpPr>
          <p:cNvPr id="7" name="Espace réservé du numéro de diapositive 2">
            <a:extLst>
              <a:ext uri="{FF2B5EF4-FFF2-40B4-BE49-F238E27FC236}">
                <a16:creationId xmlns:a16="http://schemas.microsoft.com/office/drawing/2014/main" id="{61E14519-008D-C248-8874-10CBCCD8C55A}"/>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solidFill>
              <a:schemeClr val="bg1"/>
            </a:solidFill>
          </a:ln>
        </p:spPr>
        <p:txBody>
          <a:bodyPr vert="horz" lIns="0" tIns="0" rIns="0" bIns="72000" rtlCol="0" anchor="ctr" anchorCtr="0"/>
          <a:lstStyle>
            <a:lvl1pPr algn="l">
              <a:defRPr sz="800" b="1" i="0">
                <a:solidFill>
                  <a:schemeClr val="bg1"/>
                </a:solidFill>
                <a:latin typeface="Paris2024 Semibold" panose="02010503030201020103" pitchFamily="2" charset="0"/>
              </a:defRPr>
            </a:lvl1pPr>
          </a:lstStyle>
          <a:p>
            <a:fld id="{B0A748EA-4192-4545-B323-8C43BBEE3E97}" type="slidenum">
              <a:rPr lang="fr-FR" smtClean="0"/>
              <a:t>‹N°›</a:t>
            </a:fld>
            <a:endParaRPr lang="fr-FR"/>
          </a:p>
        </p:txBody>
      </p:sp>
      <p:sp>
        <p:nvSpPr>
          <p:cNvPr id="8" name="Espace réservé du texte 8">
            <a:extLst>
              <a:ext uri="{FF2B5EF4-FFF2-40B4-BE49-F238E27FC236}">
                <a16:creationId xmlns:a16="http://schemas.microsoft.com/office/drawing/2014/main" id="{F3DC4A63-CA1C-D94F-A578-762607DFCE43}"/>
              </a:ext>
            </a:extLst>
          </p:cNvPr>
          <p:cNvSpPr>
            <a:spLocks noGrp="1"/>
          </p:cNvSpPr>
          <p:nvPr>
            <p:ph type="body" sz="quarter" idx="16" hasCustomPrompt="1"/>
          </p:nvPr>
        </p:nvSpPr>
        <p:spPr>
          <a:xfrm rot="16200000">
            <a:off x="10704231" y="4740299"/>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9" name="Espace réservé du pied de page 2">
            <a:extLst>
              <a:ext uri="{FF2B5EF4-FFF2-40B4-BE49-F238E27FC236}">
                <a16:creationId xmlns:a16="http://schemas.microsoft.com/office/drawing/2014/main" id="{8A62CE64-1E6C-E84F-99DD-7C138717E318}"/>
              </a:ext>
            </a:extLst>
          </p:cNvPr>
          <p:cNvSpPr>
            <a:spLocks noGrp="1"/>
          </p:cNvSpPr>
          <p:nvPr>
            <p:ph type="ftr" sz="quarter" idx="10"/>
          </p:nvPr>
        </p:nvSpPr>
        <p:spPr>
          <a:xfrm>
            <a:off x="229517" y="6502427"/>
            <a:ext cx="4291683" cy="153618"/>
          </a:xfrm>
        </p:spPr>
        <p:txBody>
          <a:bodyPr/>
          <a:lstStyle>
            <a:lvl1pPr>
              <a:defRPr>
                <a:solidFill>
                  <a:schemeClr val="bg1"/>
                </a:solidFill>
              </a:defRPr>
            </a:lvl1pPr>
          </a:lstStyle>
          <a:p>
            <a:r>
              <a:rPr lang="fr-FR"/>
              <a:t>JEUX OLYMPIQUES ET PARALYMPIQUES DE PARIS 2024 | 7 JUILLET 2024</a:t>
            </a:r>
          </a:p>
        </p:txBody>
      </p:sp>
    </p:spTree>
    <p:extLst>
      <p:ext uri="{BB962C8B-B14F-4D97-AF65-F5344CB8AC3E}">
        <p14:creationId xmlns:p14="http://schemas.microsoft.com/office/powerpoint/2010/main" val="359457578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full_2">
    <p:spTree>
      <p:nvGrpSpPr>
        <p:cNvPr id="1" name=""/>
        <p:cNvGrpSpPr/>
        <p:nvPr/>
      </p:nvGrpSpPr>
      <p:grpSpPr>
        <a:xfrm>
          <a:off x="0" y="0"/>
          <a:ext cx="0" cy="0"/>
          <a:chOff x="0" y="0"/>
          <a:chExt cx="0" cy="0"/>
        </a:xfrm>
      </p:grpSpPr>
      <p:sp>
        <p:nvSpPr>
          <p:cNvPr id="5" name="Espace réservé pour une image  21">
            <a:extLst>
              <a:ext uri="{FF2B5EF4-FFF2-40B4-BE49-F238E27FC236}">
                <a16:creationId xmlns:a16="http://schemas.microsoft.com/office/drawing/2014/main" id="{8DC667E0-F022-CB4F-9AF6-73B0D0B1530F}"/>
              </a:ext>
            </a:extLst>
          </p:cNvPr>
          <p:cNvSpPr>
            <a:spLocks noGrp="1"/>
          </p:cNvSpPr>
          <p:nvPr>
            <p:ph type="pic" sz="quarter" idx="34"/>
          </p:nvPr>
        </p:nvSpPr>
        <p:spPr>
          <a:xfrm>
            <a:off x="0" y="-1"/>
            <a:ext cx="12192000" cy="6286502"/>
          </a:xfrm>
          <a:custGeom>
            <a:avLst/>
            <a:gdLst>
              <a:gd name="connsiteX0" fmla="*/ 4571208 w 24382413"/>
              <a:gd name="connsiteY0" fmla="*/ 0 h 12573003"/>
              <a:gd name="connsiteX1" fmla="*/ 24382413 w 24382413"/>
              <a:gd name="connsiteY1" fmla="*/ 0 h 12573003"/>
              <a:gd name="connsiteX2" fmla="*/ 24382413 w 24382413"/>
              <a:gd name="connsiteY2" fmla="*/ 1 h 12573003"/>
              <a:gd name="connsiteX3" fmla="*/ 24382413 w 24382413"/>
              <a:gd name="connsiteY3" fmla="*/ 685801 h 12573003"/>
              <a:gd name="connsiteX4" fmla="*/ 24382413 w 24382413"/>
              <a:gd name="connsiteY4" fmla="*/ 685802 h 12573003"/>
              <a:gd name="connsiteX5" fmla="*/ 24382413 w 24382413"/>
              <a:gd name="connsiteY5" fmla="*/ 10439401 h 12573003"/>
              <a:gd name="connsiteX6" fmla="*/ 24382413 w 24382413"/>
              <a:gd name="connsiteY6" fmla="*/ 11125202 h 12573003"/>
              <a:gd name="connsiteX7" fmla="*/ 24382413 w 24382413"/>
              <a:gd name="connsiteY7" fmla="*/ 11887201 h 12573003"/>
              <a:gd name="connsiteX8" fmla="*/ 24382413 w 24382413"/>
              <a:gd name="connsiteY8" fmla="*/ 12573002 h 12573003"/>
              <a:gd name="connsiteX9" fmla="*/ 10696294 w 24382413"/>
              <a:gd name="connsiteY9" fmla="*/ 12573002 h 12573003"/>
              <a:gd name="connsiteX10" fmla="*/ 10696294 w 24382413"/>
              <a:gd name="connsiteY10" fmla="*/ 12573003 h 12573003"/>
              <a:gd name="connsiteX11" fmla="*/ 9692976 w 24382413"/>
              <a:gd name="connsiteY11" fmla="*/ 12573003 h 12573003"/>
              <a:gd name="connsiteX12" fmla="*/ 5785351 w 24382413"/>
              <a:gd name="connsiteY12" fmla="*/ 12573003 h 12573003"/>
              <a:gd name="connsiteX13" fmla="*/ 1003321 w 24382413"/>
              <a:gd name="connsiteY13" fmla="*/ 12573003 h 12573003"/>
              <a:gd name="connsiteX14" fmla="*/ 1 w 24382413"/>
              <a:gd name="connsiteY14" fmla="*/ 11569682 h 12573003"/>
              <a:gd name="connsiteX15" fmla="*/ 1 w 24382413"/>
              <a:gd name="connsiteY15" fmla="*/ 11125202 h 12573003"/>
              <a:gd name="connsiteX16" fmla="*/ 0 w 24382413"/>
              <a:gd name="connsiteY16" fmla="*/ 11125202 h 12573003"/>
              <a:gd name="connsiteX17" fmla="*/ 0 w 24382413"/>
              <a:gd name="connsiteY17" fmla="*/ 10439401 h 12573003"/>
              <a:gd name="connsiteX18" fmla="*/ 0 w 24382413"/>
              <a:gd name="connsiteY18" fmla="*/ 685802 h 12573003"/>
              <a:gd name="connsiteX19" fmla="*/ 0 w 24382413"/>
              <a:gd name="connsiteY19" fmla="*/ 1 h 12573003"/>
              <a:gd name="connsiteX20" fmla="*/ 4571208 w 24382413"/>
              <a:gd name="connsiteY20" fmla="*/ 1 h 1257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82413" h="12573003">
                <a:moveTo>
                  <a:pt x="4571208" y="0"/>
                </a:moveTo>
                <a:lnTo>
                  <a:pt x="24382413" y="0"/>
                </a:lnTo>
                <a:lnTo>
                  <a:pt x="24382413" y="1"/>
                </a:lnTo>
                <a:lnTo>
                  <a:pt x="24382413" y="685801"/>
                </a:lnTo>
                <a:lnTo>
                  <a:pt x="24382413" y="685802"/>
                </a:lnTo>
                <a:lnTo>
                  <a:pt x="24382413" y="10439401"/>
                </a:lnTo>
                <a:lnTo>
                  <a:pt x="24382413" y="11125202"/>
                </a:lnTo>
                <a:lnTo>
                  <a:pt x="24382413" y="11887201"/>
                </a:lnTo>
                <a:lnTo>
                  <a:pt x="24382413" y="12573002"/>
                </a:lnTo>
                <a:lnTo>
                  <a:pt x="10696294" y="12573002"/>
                </a:lnTo>
                <a:lnTo>
                  <a:pt x="10696294" y="12573003"/>
                </a:lnTo>
                <a:lnTo>
                  <a:pt x="9692976" y="12573003"/>
                </a:lnTo>
                <a:lnTo>
                  <a:pt x="5785351" y="12573003"/>
                </a:lnTo>
                <a:lnTo>
                  <a:pt x="1003321" y="12573003"/>
                </a:lnTo>
                <a:cubicBezTo>
                  <a:pt x="449203" y="12573003"/>
                  <a:pt x="1" y="12123801"/>
                  <a:pt x="1" y="11569682"/>
                </a:cubicBezTo>
                <a:lnTo>
                  <a:pt x="1" y="11125202"/>
                </a:lnTo>
                <a:lnTo>
                  <a:pt x="0" y="11125202"/>
                </a:lnTo>
                <a:lnTo>
                  <a:pt x="0" y="10439401"/>
                </a:lnTo>
                <a:lnTo>
                  <a:pt x="0" y="685802"/>
                </a:lnTo>
                <a:lnTo>
                  <a:pt x="0" y="1"/>
                </a:lnTo>
                <a:lnTo>
                  <a:pt x="4571208" y="1"/>
                </a:lnTo>
                <a:close/>
              </a:path>
            </a:pathLst>
          </a:custGeom>
          <a:solidFill>
            <a:schemeClr val="bg1">
              <a:lumMod val="65000"/>
            </a:schemeClr>
          </a:solidFill>
        </p:spPr>
        <p:txBody>
          <a:bodyPr wrap="square" anchor="ctr">
            <a:noAutofit/>
          </a:bodyPr>
          <a:lstStyle>
            <a:lvl1pPr algn="ctr">
              <a:defRPr sz="1200"/>
            </a:lvl1pPr>
          </a:lstStyle>
          <a:p>
            <a:r>
              <a:rPr lang="fr-FR"/>
              <a:t>Cliquez sur l'icône pour ajouter une image</a:t>
            </a:r>
          </a:p>
        </p:txBody>
      </p:sp>
      <p:sp>
        <p:nvSpPr>
          <p:cNvPr id="7" name="Espace réservé du numéro de diapositive 2">
            <a:extLst>
              <a:ext uri="{FF2B5EF4-FFF2-40B4-BE49-F238E27FC236}">
                <a16:creationId xmlns:a16="http://schemas.microsoft.com/office/drawing/2014/main" id="{F8BAD646-2F9A-E549-BB48-42FAB1E467A3}"/>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solidFill>
              <a:schemeClr val="tx1"/>
            </a:solidFill>
          </a:ln>
        </p:spPr>
        <p:txBody>
          <a:bodyPr vert="horz" lIns="0" tIns="0" rIns="0" bIns="72000" rtlCol="0" anchor="ctr" anchorCtr="0"/>
          <a:lstStyle>
            <a:lvl1pPr algn="l">
              <a:defRPr sz="800" b="1" i="0">
                <a:solidFill>
                  <a:schemeClr val="tx1"/>
                </a:solidFill>
                <a:latin typeface="Paris2024 Semibold" panose="02010503030201020103" pitchFamily="2" charset="0"/>
              </a:defRPr>
            </a:lvl1pPr>
          </a:lstStyle>
          <a:p>
            <a:fld id="{B0A748EA-4192-4545-B323-8C43BBEE3E97}" type="slidenum">
              <a:rPr lang="fr-FR" smtClean="0"/>
              <a:t>‹N°›</a:t>
            </a:fld>
            <a:endParaRPr lang="fr-FR"/>
          </a:p>
        </p:txBody>
      </p:sp>
      <p:sp>
        <p:nvSpPr>
          <p:cNvPr id="9" name="Espace réservé du texte 8">
            <a:extLst>
              <a:ext uri="{FF2B5EF4-FFF2-40B4-BE49-F238E27FC236}">
                <a16:creationId xmlns:a16="http://schemas.microsoft.com/office/drawing/2014/main" id="{F52673CD-12E7-0748-BE26-5ED5C23015B8}"/>
              </a:ext>
            </a:extLst>
          </p:cNvPr>
          <p:cNvSpPr>
            <a:spLocks noGrp="1"/>
          </p:cNvSpPr>
          <p:nvPr>
            <p:ph type="body" sz="quarter" idx="16" hasCustomPrompt="1"/>
          </p:nvPr>
        </p:nvSpPr>
        <p:spPr>
          <a:xfrm rot="16200000">
            <a:off x="10704231" y="4740299"/>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8" name="Espace réservé du pied de page 2">
            <a:extLst>
              <a:ext uri="{FF2B5EF4-FFF2-40B4-BE49-F238E27FC236}">
                <a16:creationId xmlns:a16="http://schemas.microsoft.com/office/drawing/2014/main" id="{4EF5E0E1-2065-354A-8A38-CFD7C43CB439}"/>
              </a:ext>
            </a:extLst>
          </p:cNvPr>
          <p:cNvSpPr>
            <a:spLocks noGrp="1"/>
          </p:cNvSpPr>
          <p:nvPr>
            <p:ph type="ftr" sz="quarter" idx="10"/>
          </p:nvPr>
        </p:nvSpPr>
        <p:spPr>
          <a:xfrm>
            <a:off x="229517" y="6502427"/>
            <a:ext cx="4291683" cy="153618"/>
          </a:xfrm>
        </p:spPr>
        <p:txBody>
          <a:bodyPr/>
          <a:lstStyle/>
          <a:p>
            <a:r>
              <a:rPr lang="fr-FR"/>
              <a:t>JEUX OLYMPIQUES ET PARALYMPIQUES DE PARIS 2024 | 7 JUILLET 2024</a:t>
            </a:r>
          </a:p>
        </p:txBody>
      </p:sp>
    </p:spTree>
    <p:extLst>
      <p:ext uri="{BB962C8B-B14F-4D97-AF65-F5344CB8AC3E}">
        <p14:creationId xmlns:p14="http://schemas.microsoft.com/office/powerpoint/2010/main" val="56922576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full_3">
    <p:bg>
      <p:bgPr>
        <a:solidFill>
          <a:schemeClr val="accent3"/>
        </a:solidFill>
        <a:effectLst/>
      </p:bgPr>
    </p:bg>
    <p:spTree>
      <p:nvGrpSpPr>
        <p:cNvPr id="1" name=""/>
        <p:cNvGrpSpPr/>
        <p:nvPr/>
      </p:nvGrpSpPr>
      <p:grpSpPr>
        <a:xfrm>
          <a:off x="0" y="0"/>
          <a:ext cx="0" cy="0"/>
          <a:chOff x="0" y="0"/>
          <a:chExt cx="0" cy="0"/>
        </a:xfrm>
      </p:grpSpPr>
      <p:sp>
        <p:nvSpPr>
          <p:cNvPr id="5" name="Espace réservé pour une image  3">
            <a:extLst>
              <a:ext uri="{FF2B5EF4-FFF2-40B4-BE49-F238E27FC236}">
                <a16:creationId xmlns:a16="http://schemas.microsoft.com/office/drawing/2014/main" id="{B805EF58-2DA9-9140-A011-DBA29711CE7F}"/>
              </a:ext>
            </a:extLst>
          </p:cNvPr>
          <p:cNvSpPr>
            <a:spLocks noGrp="1"/>
          </p:cNvSpPr>
          <p:nvPr>
            <p:ph type="pic" sz="quarter" idx="12"/>
          </p:nvPr>
        </p:nvSpPr>
        <p:spPr>
          <a:xfrm>
            <a:off x="0" y="0"/>
            <a:ext cx="12192000" cy="6858000"/>
          </a:xfrm>
          <a:custGeom>
            <a:avLst/>
            <a:gdLst>
              <a:gd name="connsiteX0" fmla="*/ 6096000 w 12192000"/>
              <a:gd name="connsiteY0" fmla="*/ 0 h 6858000"/>
              <a:gd name="connsiteX1" fmla="*/ 0 w 12192000"/>
              <a:gd name="connsiteY1" fmla="*/ 6096000 h 6858000"/>
              <a:gd name="connsiteX2" fmla="*/ 0 w 12192000"/>
              <a:gd name="connsiteY2" fmla="*/ 6858000 h 6858000"/>
              <a:gd name="connsiteX3" fmla="*/ 12192000 w 12192000"/>
              <a:gd name="connsiteY3" fmla="*/ 6858000 h 6858000"/>
              <a:gd name="connsiteX4" fmla="*/ 12192000 w 12192000"/>
              <a:gd name="connsiteY4" fmla="*/ 6096000 h 6858000"/>
              <a:gd name="connsiteX5" fmla="*/ 6096000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6096000" y="0"/>
                </a:moveTo>
                <a:cubicBezTo>
                  <a:pt x="2729272" y="0"/>
                  <a:pt x="0" y="2729272"/>
                  <a:pt x="0" y="6096000"/>
                </a:cubicBezTo>
                <a:lnTo>
                  <a:pt x="0" y="6858000"/>
                </a:lnTo>
                <a:lnTo>
                  <a:pt x="12192000" y="6858000"/>
                </a:lnTo>
                <a:lnTo>
                  <a:pt x="12192000" y="6096000"/>
                </a:lnTo>
                <a:cubicBezTo>
                  <a:pt x="12192000" y="2729272"/>
                  <a:pt x="9462728" y="0"/>
                  <a:pt x="6096000" y="0"/>
                </a:cubicBezTo>
                <a:close/>
              </a:path>
            </a:pathLst>
          </a:custGeom>
          <a:solidFill>
            <a:schemeClr val="bg1">
              <a:lumMod val="65000"/>
            </a:schemeClr>
          </a:solidFill>
        </p:spPr>
        <p:txBody>
          <a:bodyPr wrap="square" anchor="ctr">
            <a:noAutofit/>
          </a:bodyPr>
          <a:lstStyle>
            <a:lvl1pPr algn="ctr">
              <a:defRPr/>
            </a:lvl1pPr>
          </a:lstStyle>
          <a:p>
            <a:r>
              <a:rPr lang="fr-FR"/>
              <a:t>Cliquez sur l'icône pour ajouter une image</a:t>
            </a:r>
          </a:p>
        </p:txBody>
      </p:sp>
      <p:sp>
        <p:nvSpPr>
          <p:cNvPr id="6" name="Espace réservé de la date 14">
            <a:extLst>
              <a:ext uri="{FF2B5EF4-FFF2-40B4-BE49-F238E27FC236}">
                <a16:creationId xmlns:a16="http://schemas.microsoft.com/office/drawing/2014/main" id="{E86CEB4E-7139-B743-8596-F3F0D7771A70}"/>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7" name="Titre 1">
            <a:extLst>
              <a:ext uri="{FF2B5EF4-FFF2-40B4-BE49-F238E27FC236}">
                <a16:creationId xmlns:a16="http://schemas.microsoft.com/office/drawing/2014/main" id="{9CC3AF3D-E3AF-6144-8DCC-89A2C7EC5ACD}"/>
              </a:ext>
            </a:extLst>
          </p:cNvPr>
          <p:cNvSpPr>
            <a:spLocks noGrp="1"/>
          </p:cNvSpPr>
          <p:nvPr>
            <p:ph type="title" hasCustomPrompt="1"/>
          </p:nvPr>
        </p:nvSpPr>
        <p:spPr>
          <a:xfrm>
            <a:off x="352638" y="325067"/>
            <a:ext cx="7025624" cy="477465"/>
          </a:xfrm>
        </p:spPr>
        <p:txBody>
          <a:bodyPr/>
          <a:lstStyle>
            <a:lvl1pPr>
              <a:defRPr>
                <a:solidFill>
                  <a:schemeClr val="bg1"/>
                </a:solidFill>
              </a:defRPr>
            </a:lvl1pPr>
          </a:lstStyle>
          <a:p>
            <a:r>
              <a:rPr lang="fr-FR"/>
              <a:t>titre</a:t>
            </a:r>
          </a:p>
        </p:txBody>
      </p:sp>
      <p:sp>
        <p:nvSpPr>
          <p:cNvPr id="8" name="Espace réservé du texte 3">
            <a:extLst>
              <a:ext uri="{FF2B5EF4-FFF2-40B4-BE49-F238E27FC236}">
                <a16:creationId xmlns:a16="http://schemas.microsoft.com/office/drawing/2014/main" id="{1FE0EAE6-E07D-A54B-910D-2C649DCDBE2F}"/>
              </a:ext>
            </a:extLst>
          </p:cNvPr>
          <p:cNvSpPr>
            <a:spLocks noGrp="1"/>
          </p:cNvSpPr>
          <p:nvPr>
            <p:ph type="body" sz="quarter" idx="13" hasCustomPrompt="1"/>
          </p:nvPr>
        </p:nvSpPr>
        <p:spPr>
          <a:xfrm>
            <a:off x="352638" y="802531"/>
            <a:ext cx="7025625"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
        <p:nvSpPr>
          <p:cNvPr id="9" name="Espace réservé du pied de page 2">
            <a:extLst>
              <a:ext uri="{FF2B5EF4-FFF2-40B4-BE49-F238E27FC236}">
                <a16:creationId xmlns:a16="http://schemas.microsoft.com/office/drawing/2014/main" id="{83F2FCCE-158F-2C43-885B-85E47FD7032C}"/>
              </a:ext>
            </a:extLst>
          </p:cNvPr>
          <p:cNvSpPr>
            <a:spLocks noGrp="1"/>
          </p:cNvSpPr>
          <p:nvPr>
            <p:ph type="ftr" sz="quarter" idx="10"/>
          </p:nvPr>
        </p:nvSpPr>
        <p:spPr>
          <a:xfrm>
            <a:off x="229517" y="6502427"/>
            <a:ext cx="4291683" cy="153618"/>
          </a:xfrm>
        </p:spPr>
        <p:txBody>
          <a:bodyPr/>
          <a:lstStyle>
            <a:lvl1pPr>
              <a:defRPr>
                <a:solidFill>
                  <a:schemeClr val="bg1"/>
                </a:solidFill>
              </a:defRPr>
            </a:lvl1pPr>
          </a:lstStyle>
          <a:p>
            <a:r>
              <a:rPr lang="fr-FR"/>
              <a:t>JEUX OLYMPIQUES ET PARALYMPIQUES DE PARIS 2024 | 7 JUILLET 2024</a:t>
            </a:r>
          </a:p>
        </p:txBody>
      </p:sp>
      <p:sp>
        <p:nvSpPr>
          <p:cNvPr id="10" name="Espace réservé du numéro de diapositive 3">
            <a:extLst>
              <a:ext uri="{FF2B5EF4-FFF2-40B4-BE49-F238E27FC236}">
                <a16:creationId xmlns:a16="http://schemas.microsoft.com/office/drawing/2014/main" id="{4EB355C5-CD2C-FA48-8829-E1D002FBA3BE}"/>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11" name="Espace réservé du texte 8">
            <a:extLst>
              <a:ext uri="{FF2B5EF4-FFF2-40B4-BE49-F238E27FC236}">
                <a16:creationId xmlns:a16="http://schemas.microsoft.com/office/drawing/2014/main" id="{089BE297-3A5A-3644-A457-BE4030211734}"/>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75000"/>
                  </a:schemeClr>
                </a:solidFill>
                <a:effectLst/>
                <a:latin typeface="Source Sans Pro Light" panose="020B0403030403020204" pitchFamily="34" charset="77"/>
                <a:ea typeface="+mn-ea"/>
                <a:cs typeface="+mn-cs"/>
              </a:defRPr>
            </a:lvl1pPr>
          </a:lstStyle>
          <a:p>
            <a:pPr lvl="0"/>
            <a:r>
              <a:rPr lang="fr-FR"/>
              <a:t>© Crédits photos</a:t>
            </a:r>
          </a:p>
        </p:txBody>
      </p:sp>
    </p:spTree>
    <p:extLst>
      <p:ext uri="{BB962C8B-B14F-4D97-AF65-F5344CB8AC3E}">
        <p14:creationId xmlns:p14="http://schemas.microsoft.com/office/powerpoint/2010/main" val="14677644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Video full_">
    <p:bg>
      <p:bgPr>
        <a:solidFill>
          <a:schemeClr val="tx1"/>
        </a:solidFill>
        <a:effectLst/>
      </p:bgPr>
    </p:bg>
    <p:spTree>
      <p:nvGrpSpPr>
        <p:cNvPr id="1" name=""/>
        <p:cNvGrpSpPr/>
        <p:nvPr/>
      </p:nvGrpSpPr>
      <p:grpSpPr>
        <a:xfrm>
          <a:off x="0" y="0"/>
          <a:ext cx="0" cy="0"/>
          <a:chOff x="0" y="0"/>
          <a:chExt cx="0" cy="0"/>
        </a:xfrm>
      </p:grpSpPr>
      <p:sp>
        <p:nvSpPr>
          <p:cNvPr id="12" name="Espace réservé de l'élément multimédia 2">
            <a:extLst>
              <a:ext uri="{FF2B5EF4-FFF2-40B4-BE49-F238E27FC236}">
                <a16:creationId xmlns:a16="http://schemas.microsoft.com/office/drawing/2014/main" id="{7434AD60-B86B-6849-8AD2-BC4F95640411}"/>
              </a:ext>
            </a:extLst>
          </p:cNvPr>
          <p:cNvSpPr>
            <a:spLocks noGrp="1"/>
          </p:cNvSpPr>
          <p:nvPr>
            <p:ph type="media" sz="quarter" idx="12"/>
          </p:nvPr>
        </p:nvSpPr>
        <p:spPr>
          <a:xfrm>
            <a:off x="0" y="0"/>
            <a:ext cx="12192000" cy="6877050"/>
          </a:xfrm>
          <a:solidFill>
            <a:schemeClr val="bg1">
              <a:lumMod val="65000"/>
            </a:schemeClr>
          </a:solidFill>
        </p:spPr>
        <p:txBody>
          <a:bodyPr/>
          <a:lstStyle/>
          <a:p>
            <a:r>
              <a:rPr lang="fr-FR"/>
              <a:t>Cliquez sur l'icône pour ajouter l'élément multimédia</a:t>
            </a:r>
          </a:p>
        </p:txBody>
      </p:sp>
      <p:grpSp>
        <p:nvGrpSpPr>
          <p:cNvPr id="13" name="Groupe 12">
            <a:extLst>
              <a:ext uri="{FF2B5EF4-FFF2-40B4-BE49-F238E27FC236}">
                <a16:creationId xmlns:a16="http://schemas.microsoft.com/office/drawing/2014/main" id="{FD7AF676-2129-7749-8E46-44F5CA5D803D}"/>
              </a:ext>
            </a:extLst>
          </p:cNvPr>
          <p:cNvGrpSpPr/>
          <p:nvPr/>
        </p:nvGrpSpPr>
        <p:grpSpPr>
          <a:xfrm>
            <a:off x="0" y="0"/>
            <a:ext cx="12192000" cy="6096000"/>
            <a:chOff x="0" y="0"/>
            <a:chExt cx="12192000" cy="6096000"/>
          </a:xfrm>
          <a:solidFill>
            <a:schemeClr val="accent3"/>
          </a:solidFill>
        </p:grpSpPr>
        <p:sp>
          <p:nvSpPr>
            <p:cNvPr id="14" name="Forme libre 13">
              <a:extLst>
                <a:ext uri="{FF2B5EF4-FFF2-40B4-BE49-F238E27FC236}">
                  <a16:creationId xmlns:a16="http://schemas.microsoft.com/office/drawing/2014/main" id="{BEC943E7-8C01-CD4C-9D7A-D5CCEE355ADB}"/>
                </a:ext>
              </a:extLst>
            </p:cNvPr>
            <p:cNvSpPr/>
            <p:nvPr/>
          </p:nvSpPr>
          <p:spPr>
            <a:xfrm>
              <a:off x="0" y="0"/>
              <a:ext cx="6096000" cy="6096000"/>
            </a:xfrm>
            <a:custGeom>
              <a:avLst/>
              <a:gdLst>
                <a:gd name="connsiteX0" fmla="*/ 0 w 6096000"/>
                <a:gd name="connsiteY0" fmla="*/ 0 h 6096000"/>
                <a:gd name="connsiteX1" fmla="*/ 6096000 w 6096000"/>
                <a:gd name="connsiteY1" fmla="*/ 0 h 6096000"/>
                <a:gd name="connsiteX2" fmla="*/ 0 w 6096000"/>
                <a:gd name="connsiteY2" fmla="*/ 6096000 h 6096000"/>
                <a:gd name="connsiteX3" fmla="*/ 0 w 6096000"/>
                <a:gd name="connsiteY3" fmla="*/ 0 h 6096000"/>
              </a:gdLst>
              <a:ahLst/>
              <a:cxnLst>
                <a:cxn ang="0">
                  <a:pos x="connsiteX0" y="connsiteY0"/>
                </a:cxn>
                <a:cxn ang="0">
                  <a:pos x="connsiteX1" y="connsiteY1"/>
                </a:cxn>
                <a:cxn ang="0">
                  <a:pos x="connsiteX2" y="connsiteY2"/>
                </a:cxn>
                <a:cxn ang="0">
                  <a:pos x="connsiteX3" y="connsiteY3"/>
                </a:cxn>
              </a:cxnLst>
              <a:rect l="l" t="t" r="r" b="b"/>
              <a:pathLst>
                <a:path w="6096000" h="6096000">
                  <a:moveTo>
                    <a:pt x="0" y="0"/>
                  </a:moveTo>
                  <a:lnTo>
                    <a:pt x="6096000" y="0"/>
                  </a:lnTo>
                  <a:cubicBezTo>
                    <a:pt x="2729272" y="0"/>
                    <a:pt x="0" y="2729272"/>
                    <a:pt x="0" y="609600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5" name="Forme libre 14">
              <a:extLst>
                <a:ext uri="{FF2B5EF4-FFF2-40B4-BE49-F238E27FC236}">
                  <a16:creationId xmlns:a16="http://schemas.microsoft.com/office/drawing/2014/main" id="{70B5C73F-5133-6B47-A9A2-1F53BD7B6663}"/>
                </a:ext>
              </a:extLst>
            </p:cNvPr>
            <p:cNvSpPr/>
            <p:nvPr/>
          </p:nvSpPr>
          <p:spPr>
            <a:xfrm>
              <a:off x="6096000" y="0"/>
              <a:ext cx="6096000" cy="6096000"/>
            </a:xfrm>
            <a:custGeom>
              <a:avLst/>
              <a:gdLst>
                <a:gd name="connsiteX0" fmla="*/ 0 w 6096000"/>
                <a:gd name="connsiteY0" fmla="*/ 0 h 6096000"/>
                <a:gd name="connsiteX1" fmla="*/ 6096000 w 6096000"/>
                <a:gd name="connsiteY1" fmla="*/ 0 h 6096000"/>
                <a:gd name="connsiteX2" fmla="*/ 6096000 w 6096000"/>
                <a:gd name="connsiteY2" fmla="*/ 6096000 h 6096000"/>
                <a:gd name="connsiteX3" fmla="*/ 0 w 6096000"/>
                <a:gd name="connsiteY3" fmla="*/ 0 h 6096000"/>
              </a:gdLst>
              <a:ahLst/>
              <a:cxnLst>
                <a:cxn ang="0">
                  <a:pos x="connsiteX0" y="connsiteY0"/>
                </a:cxn>
                <a:cxn ang="0">
                  <a:pos x="connsiteX1" y="connsiteY1"/>
                </a:cxn>
                <a:cxn ang="0">
                  <a:pos x="connsiteX2" y="connsiteY2"/>
                </a:cxn>
                <a:cxn ang="0">
                  <a:pos x="connsiteX3" y="connsiteY3"/>
                </a:cxn>
              </a:cxnLst>
              <a:rect l="l" t="t" r="r" b="b"/>
              <a:pathLst>
                <a:path w="6096000" h="6096000">
                  <a:moveTo>
                    <a:pt x="0" y="0"/>
                  </a:moveTo>
                  <a:lnTo>
                    <a:pt x="6096000" y="0"/>
                  </a:lnTo>
                  <a:lnTo>
                    <a:pt x="6096000" y="6096000"/>
                  </a:lnTo>
                  <a:cubicBezTo>
                    <a:pt x="6096000" y="2729272"/>
                    <a:pt x="3366728"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sp>
        <p:nvSpPr>
          <p:cNvPr id="6" name="Espace réservé de la date 14">
            <a:extLst>
              <a:ext uri="{FF2B5EF4-FFF2-40B4-BE49-F238E27FC236}">
                <a16:creationId xmlns:a16="http://schemas.microsoft.com/office/drawing/2014/main" id="{E86CEB4E-7139-B743-8596-F3F0D7771A70}"/>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9" name="Espace réservé du pied de page 2">
            <a:extLst>
              <a:ext uri="{FF2B5EF4-FFF2-40B4-BE49-F238E27FC236}">
                <a16:creationId xmlns:a16="http://schemas.microsoft.com/office/drawing/2014/main" id="{83F2FCCE-158F-2C43-885B-85E47FD7032C}"/>
              </a:ext>
            </a:extLst>
          </p:cNvPr>
          <p:cNvSpPr>
            <a:spLocks noGrp="1"/>
          </p:cNvSpPr>
          <p:nvPr>
            <p:ph type="ftr" sz="quarter" idx="10"/>
          </p:nvPr>
        </p:nvSpPr>
        <p:spPr>
          <a:xfrm>
            <a:off x="229517" y="6502427"/>
            <a:ext cx="4291683" cy="153618"/>
          </a:xfrm>
        </p:spPr>
        <p:txBody>
          <a:bodyPr/>
          <a:lstStyle>
            <a:lvl1pPr>
              <a:defRPr>
                <a:solidFill>
                  <a:schemeClr val="bg1"/>
                </a:solidFill>
              </a:defRPr>
            </a:lvl1pPr>
          </a:lstStyle>
          <a:p>
            <a:r>
              <a:rPr lang="fr-FR"/>
              <a:t>JEUX OLYMPIQUES ET PARALYMPIQUES DE PARIS 2024 | 7 JUILLET 2024</a:t>
            </a:r>
          </a:p>
        </p:txBody>
      </p:sp>
      <p:sp>
        <p:nvSpPr>
          <p:cNvPr id="10" name="Espace réservé du numéro de diapositive 3">
            <a:extLst>
              <a:ext uri="{FF2B5EF4-FFF2-40B4-BE49-F238E27FC236}">
                <a16:creationId xmlns:a16="http://schemas.microsoft.com/office/drawing/2014/main" id="{4EB355C5-CD2C-FA48-8829-E1D002FBA3BE}"/>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11" name="Espace réservé du texte 8">
            <a:extLst>
              <a:ext uri="{FF2B5EF4-FFF2-40B4-BE49-F238E27FC236}">
                <a16:creationId xmlns:a16="http://schemas.microsoft.com/office/drawing/2014/main" id="{089BE297-3A5A-3644-A457-BE4030211734}"/>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75000"/>
                  </a:schemeClr>
                </a:solidFill>
                <a:effectLst/>
                <a:latin typeface="Source Sans Pro Light" panose="020B0403030403020204" pitchFamily="34" charset="77"/>
                <a:ea typeface="+mn-ea"/>
                <a:cs typeface="+mn-cs"/>
              </a:defRPr>
            </a:lvl1pPr>
          </a:lstStyle>
          <a:p>
            <a:pPr lvl="0"/>
            <a:r>
              <a:rPr lang="fr-FR"/>
              <a:t>© Crédits photos</a:t>
            </a:r>
          </a:p>
        </p:txBody>
      </p:sp>
    </p:spTree>
    <p:extLst>
      <p:ext uri="{BB962C8B-B14F-4D97-AF65-F5344CB8AC3E}">
        <p14:creationId xmlns:p14="http://schemas.microsoft.com/office/powerpoint/2010/main" val="244525473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Video">
    <p:bg>
      <p:bgPr>
        <a:solidFill>
          <a:schemeClr val="accent3"/>
        </a:solidFill>
        <a:effectLst/>
      </p:bgPr>
    </p:bg>
    <p:spTree>
      <p:nvGrpSpPr>
        <p:cNvPr id="1" name=""/>
        <p:cNvGrpSpPr/>
        <p:nvPr/>
      </p:nvGrpSpPr>
      <p:grpSpPr>
        <a:xfrm>
          <a:off x="0" y="0"/>
          <a:ext cx="0" cy="0"/>
          <a:chOff x="0" y="0"/>
          <a:chExt cx="0" cy="0"/>
        </a:xfrm>
      </p:grpSpPr>
      <p:sp>
        <p:nvSpPr>
          <p:cNvPr id="6" name="Espace réservé de la date 14">
            <a:extLst>
              <a:ext uri="{FF2B5EF4-FFF2-40B4-BE49-F238E27FC236}">
                <a16:creationId xmlns:a16="http://schemas.microsoft.com/office/drawing/2014/main" id="{E86CEB4E-7139-B743-8596-F3F0D7771A70}"/>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9" name="Espace réservé du pied de page 2">
            <a:extLst>
              <a:ext uri="{FF2B5EF4-FFF2-40B4-BE49-F238E27FC236}">
                <a16:creationId xmlns:a16="http://schemas.microsoft.com/office/drawing/2014/main" id="{83F2FCCE-158F-2C43-885B-85E47FD7032C}"/>
              </a:ext>
            </a:extLst>
          </p:cNvPr>
          <p:cNvSpPr>
            <a:spLocks noGrp="1"/>
          </p:cNvSpPr>
          <p:nvPr>
            <p:ph type="ftr" sz="quarter" idx="10"/>
          </p:nvPr>
        </p:nvSpPr>
        <p:spPr>
          <a:xfrm>
            <a:off x="229517" y="6502427"/>
            <a:ext cx="4291683" cy="153618"/>
          </a:xfrm>
        </p:spPr>
        <p:txBody>
          <a:bodyPr/>
          <a:lstStyle>
            <a:lvl1pPr>
              <a:defRPr>
                <a:solidFill>
                  <a:schemeClr val="bg1"/>
                </a:solidFill>
              </a:defRPr>
            </a:lvl1pPr>
          </a:lstStyle>
          <a:p>
            <a:r>
              <a:rPr lang="fr-FR"/>
              <a:t>JEUX OLYMPIQUES ET PARALYMPIQUES DE PARIS 2024 | 7 JUILLET 2024</a:t>
            </a:r>
          </a:p>
        </p:txBody>
      </p:sp>
      <p:sp>
        <p:nvSpPr>
          <p:cNvPr id="10" name="Espace réservé du numéro de diapositive 3">
            <a:extLst>
              <a:ext uri="{FF2B5EF4-FFF2-40B4-BE49-F238E27FC236}">
                <a16:creationId xmlns:a16="http://schemas.microsoft.com/office/drawing/2014/main" id="{4EB355C5-CD2C-FA48-8829-E1D002FBA3BE}"/>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11" name="Espace réservé du texte 8">
            <a:extLst>
              <a:ext uri="{FF2B5EF4-FFF2-40B4-BE49-F238E27FC236}">
                <a16:creationId xmlns:a16="http://schemas.microsoft.com/office/drawing/2014/main" id="{089BE297-3A5A-3644-A457-BE4030211734}"/>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75000"/>
                  </a:schemeClr>
                </a:solidFill>
                <a:effectLst/>
                <a:latin typeface="Source Sans Pro Light" panose="020B0403030403020204" pitchFamily="34" charset="77"/>
                <a:ea typeface="+mn-ea"/>
                <a:cs typeface="+mn-cs"/>
              </a:defRPr>
            </a:lvl1pPr>
          </a:lstStyle>
          <a:p>
            <a:pPr lvl="0"/>
            <a:r>
              <a:rPr lang="fr-FR"/>
              <a:t>© Crédits photos</a:t>
            </a:r>
          </a:p>
        </p:txBody>
      </p:sp>
      <p:sp>
        <p:nvSpPr>
          <p:cNvPr id="16" name="Espace réservé de l'élément multimédia 7">
            <a:extLst>
              <a:ext uri="{FF2B5EF4-FFF2-40B4-BE49-F238E27FC236}">
                <a16:creationId xmlns:a16="http://schemas.microsoft.com/office/drawing/2014/main" id="{3BE3FB7A-24A6-8C44-88FF-C913D80EADA5}"/>
              </a:ext>
            </a:extLst>
          </p:cNvPr>
          <p:cNvSpPr>
            <a:spLocks noGrp="1"/>
          </p:cNvSpPr>
          <p:nvPr>
            <p:ph type="media" sz="quarter" idx="17"/>
          </p:nvPr>
        </p:nvSpPr>
        <p:spPr>
          <a:xfrm>
            <a:off x="6096000" y="0"/>
            <a:ext cx="6096000" cy="6877050"/>
          </a:xfrm>
          <a:prstGeom prst="round2SameRect">
            <a:avLst>
              <a:gd name="adj1" fmla="val 50000"/>
              <a:gd name="adj2" fmla="val 0"/>
            </a:avLst>
          </a:prstGeom>
          <a:solidFill>
            <a:schemeClr val="bg1">
              <a:lumMod val="65000"/>
            </a:schemeClr>
          </a:solidFill>
        </p:spPr>
        <p:txBody>
          <a:bodyPr/>
          <a:lstStyle/>
          <a:p>
            <a:r>
              <a:rPr lang="fr-FR"/>
              <a:t>Cliquez sur l'icône pour ajouter l'élément multimédia</a:t>
            </a:r>
          </a:p>
        </p:txBody>
      </p:sp>
      <p:sp>
        <p:nvSpPr>
          <p:cNvPr id="17" name="Titre 1">
            <a:extLst>
              <a:ext uri="{FF2B5EF4-FFF2-40B4-BE49-F238E27FC236}">
                <a16:creationId xmlns:a16="http://schemas.microsoft.com/office/drawing/2014/main" id="{43398670-5155-3142-85B1-2E8D6BC262BF}"/>
              </a:ext>
            </a:extLst>
          </p:cNvPr>
          <p:cNvSpPr>
            <a:spLocks noGrp="1"/>
          </p:cNvSpPr>
          <p:nvPr>
            <p:ph type="title"/>
          </p:nvPr>
        </p:nvSpPr>
        <p:spPr>
          <a:xfrm>
            <a:off x="683685" y="2451562"/>
            <a:ext cx="4905104" cy="1864944"/>
          </a:xfrm>
        </p:spPr>
        <p:txBody>
          <a:bodyPr anchor="ctr">
            <a:normAutofit/>
          </a:bodyPr>
          <a:lstStyle>
            <a:lvl1pPr>
              <a:defRPr lang="fr-FR" sz="2800" b="1" i="0" kern="1200" cap="all" dirty="0">
                <a:solidFill>
                  <a:srgbClr val="000000"/>
                </a:solidFill>
                <a:latin typeface="Paris2024 Semibold" panose="02010503030201020103" pitchFamily="2" charset="0"/>
                <a:ea typeface="+mn-ea"/>
                <a:cs typeface="+mn-cs"/>
              </a:defRPr>
            </a:lvl1pPr>
          </a:lstStyle>
          <a:p>
            <a:r>
              <a:rPr lang="fr-FR"/>
              <a:t>Modifiez le style du titre</a:t>
            </a:r>
          </a:p>
        </p:txBody>
      </p:sp>
    </p:spTree>
    <p:extLst>
      <p:ext uri="{BB962C8B-B14F-4D97-AF65-F5344CB8AC3E}">
        <p14:creationId xmlns:p14="http://schemas.microsoft.com/office/powerpoint/2010/main" val="3194360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uverture sans image">
    <p:spTree>
      <p:nvGrpSpPr>
        <p:cNvPr id="1" name=""/>
        <p:cNvGrpSpPr/>
        <p:nvPr/>
      </p:nvGrpSpPr>
      <p:grpSpPr>
        <a:xfrm>
          <a:off x="0" y="0"/>
          <a:ext cx="0" cy="0"/>
          <a:chOff x="0" y="0"/>
          <a:chExt cx="0" cy="0"/>
        </a:xfrm>
      </p:grpSpPr>
      <p:sp>
        <p:nvSpPr>
          <p:cNvPr id="3" name="Texte du titre"/>
          <p:cNvSpPr txBox="1">
            <a:spLocks noGrp="1"/>
          </p:cNvSpPr>
          <p:nvPr>
            <p:ph type="title" hasCustomPrompt="1"/>
          </p:nvPr>
        </p:nvSpPr>
        <p:spPr>
          <a:xfrm>
            <a:off x="768352" y="3357916"/>
            <a:ext cx="10608733" cy="830997"/>
          </a:xfrm>
          <a:prstGeom prst="rect">
            <a:avLst/>
          </a:prstGeom>
        </p:spPr>
        <p:txBody>
          <a:bodyPr anchor="b">
            <a:spAutoFit/>
          </a:bodyPr>
          <a:lstStyle>
            <a:lvl1pPr marL="6351" indent="0" algn="l">
              <a:tabLst/>
              <a:defRPr sz="4800" b="1">
                <a:solidFill>
                  <a:schemeClr val="bg1"/>
                </a:solidFill>
              </a:defRPr>
            </a:lvl1pPr>
          </a:lstStyle>
          <a:p>
            <a:r>
              <a:rPr lang="fr-FR"/>
              <a:t>MODIFIEZ LE STYLE DU TITRE</a:t>
            </a:r>
          </a:p>
        </p:txBody>
      </p:sp>
      <p:sp>
        <p:nvSpPr>
          <p:cNvPr id="4" name="Texte niveau 1…"/>
          <p:cNvSpPr txBox="1">
            <a:spLocks noGrp="1"/>
          </p:cNvSpPr>
          <p:nvPr>
            <p:ph type="body" sz="quarter" idx="1" hasCustomPrompt="1"/>
          </p:nvPr>
        </p:nvSpPr>
        <p:spPr>
          <a:xfrm>
            <a:off x="768350" y="4534422"/>
            <a:ext cx="10608735" cy="338554"/>
          </a:xfrm>
          <a:prstGeom prst="rect">
            <a:avLst/>
          </a:prstGeom>
        </p:spPr>
        <p:txBody>
          <a:bodyPr>
            <a:spAutoFit/>
          </a:bodyPr>
          <a:lstStyle>
            <a:lvl1pPr marL="65616" indent="0" algn="l">
              <a:lnSpc>
                <a:spcPct val="100000"/>
              </a:lnSpc>
              <a:buClrTx/>
              <a:buSzTx/>
              <a:buFontTx/>
              <a:buNone/>
              <a:tabLst/>
              <a:defRPr sz="1600" b="1">
                <a:solidFill>
                  <a:schemeClr val="bg1"/>
                </a:solidFill>
              </a:defRPr>
            </a:lvl1pPr>
            <a:lvl2pPr marL="152396" indent="152396" algn="ctr">
              <a:lnSpc>
                <a:spcPct val="100000"/>
              </a:lnSpc>
              <a:buClrTx/>
              <a:buSzTx/>
              <a:buFontTx/>
              <a:buNone/>
              <a:defRPr sz="3733"/>
            </a:lvl2pPr>
            <a:lvl3pPr marL="152396" indent="152396" algn="ctr">
              <a:lnSpc>
                <a:spcPct val="100000"/>
              </a:lnSpc>
              <a:buClrTx/>
              <a:buSzTx/>
              <a:buFontTx/>
              <a:buNone/>
              <a:defRPr sz="3733"/>
            </a:lvl3pPr>
            <a:lvl4pPr marL="152396" indent="152396" algn="ctr">
              <a:lnSpc>
                <a:spcPct val="100000"/>
              </a:lnSpc>
              <a:buClrTx/>
              <a:buSzTx/>
              <a:buFontTx/>
              <a:buNone/>
              <a:defRPr sz="3733"/>
            </a:lvl4pPr>
            <a:lvl5pPr marL="152396" indent="152396" algn="ctr">
              <a:lnSpc>
                <a:spcPct val="100000"/>
              </a:lnSpc>
              <a:buClrTx/>
              <a:buSzTx/>
              <a:buFontTx/>
              <a:buNone/>
              <a:defRPr sz="3733"/>
            </a:lvl5pPr>
          </a:lstStyle>
          <a:p>
            <a:pPr lvl="0"/>
            <a:r>
              <a:rPr lang="fr-FR"/>
              <a:t>Date : </a:t>
            </a:r>
          </a:p>
        </p:txBody>
      </p:sp>
      <p:sp>
        <p:nvSpPr>
          <p:cNvPr id="5" name="Ligne">
            <a:extLst>
              <a:ext uri="{FF2B5EF4-FFF2-40B4-BE49-F238E27FC236}">
                <a16:creationId xmlns:a16="http://schemas.microsoft.com/office/drawing/2014/main" id="{052B4065-53B9-B041-AE60-4B6CF8647474}"/>
              </a:ext>
            </a:extLst>
          </p:cNvPr>
          <p:cNvSpPr/>
          <p:nvPr userDrawn="1"/>
        </p:nvSpPr>
        <p:spPr>
          <a:xfrm>
            <a:off x="779685" y="4366199"/>
            <a:ext cx="7403420" cy="0"/>
          </a:xfrm>
          <a:prstGeom prst="line">
            <a:avLst/>
          </a:prstGeom>
          <a:noFill/>
          <a:ln w="19050" cap="rnd">
            <a:solidFill>
              <a:srgbClr val="FFFFFF"/>
            </a:solidFill>
            <a:custDash>
              <a:ds d="100000" sp="200000"/>
            </a:custDash>
            <a:round/>
          </a:ln>
          <a:effectLst/>
        </p:spPr>
        <p:txBody>
          <a:bodyPr wrap="square" lIns="60957" tIns="60957" rIns="60957" bIns="60957" numCol="1" anchor="t">
            <a:noAutofit/>
          </a:bodyPr>
          <a:lstStyle/>
          <a:p>
            <a:pPr>
              <a:defRPr sz="1400">
                <a:solidFill>
                  <a:srgbClr val="000000"/>
                </a:solidFill>
                <a:latin typeface="+mn-lt"/>
                <a:ea typeface="+mn-ea"/>
                <a:cs typeface="+mn-cs"/>
                <a:sym typeface="Arial"/>
              </a:defRPr>
            </a:pPr>
            <a:endParaRPr sz="1867">
              <a:solidFill>
                <a:srgbClr val="000000"/>
              </a:solidFill>
              <a:sym typeface="Arial"/>
            </a:endParaRPr>
          </a:p>
        </p:txBody>
      </p:sp>
      <p:sp>
        <p:nvSpPr>
          <p:cNvPr id="6" name="Texte niveau 1…">
            <a:extLst>
              <a:ext uri="{FF2B5EF4-FFF2-40B4-BE49-F238E27FC236}">
                <a16:creationId xmlns:a16="http://schemas.microsoft.com/office/drawing/2014/main" id="{720203F6-13D5-EF48-8841-22880ECE9AB5}"/>
              </a:ext>
            </a:extLst>
          </p:cNvPr>
          <p:cNvSpPr txBox="1">
            <a:spLocks noGrp="1"/>
          </p:cNvSpPr>
          <p:nvPr>
            <p:ph type="body" sz="quarter" idx="10" hasCustomPrompt="1"/>
          </p:nvPr>
        </p:nvSpPr>
        <p:spPr>
          <a:xfrm>
            <a:off x="768350" y="4882766"/>
            <a:ext cx="10608735" cy="338554"/>
          </a:xfrm>
          <a:prstGeom prst="rect">
            <a:avLst/>
          </a:prstGeom>
        </p:spPr>
        <p:txBody>
          <a:bodyPr>
            <a:spAutoFit/>
          </a:bodyPr>
          <a:lstStyle>
            <a:lvl1pPr marL="65616" indent="0" algn="l">
              <a:lnSpc>
                <a:spcPct val="100000"/>
              </a:lnSpc>
              <a:buClrTx/>
              <a:buSzTx/>
              <a:buFontTx/>
              <a:buNone/>
              <a:tabLst/>
              <a:defRPr sz="1600" b="1">
                <a:solidFill>
                  <a:schemeClr val="bg1"/>
                </a:solidFill>
              </a:defRPr>
            </a:lvl1pPr>
            <a:lvl2pPr marL="152396" indent="152396" algn="ctr">
              <a:lnSpc>
                <a:spcPct val="100000"/>
              </a:lnSpc>
              <a:buClrTx/>
              <a:buSzTx/>
              <a:buFontTx/>
              <a:buNone/>
              <a:defRPr sz="3733"/>
            </a:lvl2pPr>
            <a:lvl3pPr marL="152396" indent="152396" algn="ctr">
              <a:lnSpc>
                <a:spcPct val="100000"/>
              </a:lnSpc>
              <a:buClrTx/>
              <a:buSzTx/>
              <a:buFontTx/>
              <a:buNone/>
              <a:defRPr sz="3733"/>
            </a:lvl3pPr>
            <a:lvl4pPr marL="152396" indent="152396" algn="ctr">
              <a:lnSpc>
                <a:spcPct val="100000"/>
              </a:lnSpc>
              <a:buClrTx/>
              <a:buSzTx/>
              <a:buFontTx/>
              <a:buNone/>
              <a:defRPr sz="3733"/>
            </a:lvl4pPr>
            <a:lvl5pPr marL="152396" indent="152396" algn="ctr">
              <a:lnSpc>
                <a:spcPct val="100000"/>
              </a:lnSpc>
              <a:buClrTx/>
              <a:buSzTx/>
              <a:buFontTx/>
              <a:buNone/>
              <a:defRPr sz="3733"/>
            </a:lvl5pPr>
          </a:lstStyle>
          <a:p>
            <a:pPr lvl="0"/>
            <a:r>
              <a:rPr lang="fr-FR"/>
              <a:t>Accessibilité : [Accessibilité]</a:t>
            </a:r>
          </a:p>
        </p:txBody>
      </p:sp>
      <p:sp>
        <p:nvSpPr>
          <p:cNvPr id="7" name="Texte niveau 1…">
            <a:extLst>
              <a:ext uri="{FF2B5EF4-FFF2-40B4-BE49-F238E27FC236}">
                <a16:creationId xmlns:a16="http://schemas.microsoft.com/office/drawing/2014/main" id="{ABADAA0A-542D-EB4E-BB52-BB8B1F93C851}"/>
              </a:ext>
            </a:extLst>
          </p:cNvPr>
          <p:cNvSpPr txBox="1">
            <a:spLocks noGrp="1"/>
          </p:cNvSpPr>
          <p:nvPr>
            <p:ph type="body" sz="quarter" idx="11" hasCustomPrompt="1"/>
          </p:nvPr>
        </p:nvSpPr>
        <p:spPr>
          <a:xfrm>
            <a:off x="768350" y="5231109"/>
            <a:ext cx="10608735" cy="338554"/>
          </a:xfrm>
          <a:prstGeom prst="rect">
            <a:avLst/>
          </a:prstGeom>
        </p:spPr>
        <p:txBody>
          <a:bodyPr>
            <a:spAutoFit/>
          </a:bodyPr>
          <a:lstStyle>
            <a:lvl1pPr marL="65616" indent="0" algn="l">
              <a:lnSpc>
                <a:spcPct val="100000"/>
              </a:lnSpc>
              <a:buClrTx/>
              <a:buSzTx/>
              <a:buFontTx/>
              <a:buNone/>
              <a:tabLst/>
              <a:defRPr sz="1600" b="1">
                <a:solidFill>
                  <a:schemeClr val="bg1"/>
                </a:solidFill>
              </a:defRPr>
            </a:lvl1pPr>
            <a:lvl2pPr marL="152396" indent="152396" algn="ctr">
              <a:lnSpc>
                <a:spcPct val="100000"/>
              </a:lnSpc>
              <a:buClrTx/>
              <a:buSzTx/>
              <a:buFontTx/>
              <a:buNone/>
              <a:defRPr sz="3733"/>
            </a:lvl2pPr>
            <a:lvl3pPr marL="152396" indent="152396" algn="ctr">
              <a:lnSpc>
                <a:spcPct val="100000"/>
              </a:lnSpc>
              <a:buClrTx/>
              <a:buSzTx/>
              <a:buFontTx/>
              <a:buNone/>
              <a:defRPr sz="3733"/>
            </a:lvl3pPr>
            <a:lvl4pPr marL="152396" indent="152396" algn="ctr">
              <a:lnSpc>
                <a:spcPct val="100000"/>
              </a:lnSpc>
              <a:buClrTx/>
              <a:buSzTx/>
              <a:buFontTx/>
              <a:buNone/>
              <a:defRPr sz="3733"/>
            </a:lvl4pPr>
            <a:lvl5pPr marL="152396" indent="152396" algn="ctr">
              <a:lnSpc>
                <a:spcPct val="100000"/>
              </a:lnSpc>
              <a:buClrTx/>
              <a:buSzTx/>
              <a:buFontTx/>
              <a:buNone/>
              <a:defRPr sz="3733"/>
            </a:lvl5pPr>
          </a:lstStyle>
          <a:p>
            <a:pPr lvl="0"/>
            <a:r>
              <a:rPr lang="fr-FR"/>
              <a:t>Version : [Version du document]</a:t>
            </a:r>
          </a:p>
        </p:txBody>
      </p:sp>
    </p:spTree>
    <p:extLst>
      <p:ext uri="{BB962C8B-B14F-4D97-AF65-F5344CB8AC3E}">
        <p14:creationId xmlns:p14="http://schemas.microsoft.com/office/powerpoint/2010/main" val="139508259"/>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Video full_02">
    <p:bg>
      <p:bgPr>
        <a:solidFill>
          <a:schemeClr val="tx1"/>
        </a:solidFill>
        <a:effectLst/>
      </p:bgPr>
    </p:bg>
    <p:spTree>
      <p:nvGrpSpPr>
        <p:cNvPr id="1" name=""/>
        <p:cNvGrpSpPr/>
        <p:nvPr/>
      </p:nvGrpSpPr>
      <p:grpSpPr>
        <a:xfrm>
          <a:off x="0" y="0"/>
          <a:ext cx="0" cy="0"/>
          <a:chOff x="0" y="0"/>
          <a:chExt cx="0" cy="0"/>
        </a:xfrm>
      </p:grpSpPr>
      <p:sp>
        <p:nvSpPr>
          <p:cNvPr id="7" name="Espace réservé du numéro de diapositive 2">
            <a:extLst>
              <a:ext uri="{FF2B5EF4-FFF2-40B4-BE49-F238E27FC236}">
                <a16:creationId xmlns:a16="http://schemas.microsoft.com/office/drawing/2014/main" id="{61E14519-008D-C248-8874-10CBCCD8C55A}"/>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solidFill>
              <a:schemeClr val="bg1"/>
            </a:solidFill>
          </a:ln>
        </p:spPr>
        <p:txBody>
          <a:bodyPr vert="horz" lIns="0" tIns="0" rIns="0" bIns="72000" rtlCol="0" anchor="ctr" anchorCtr="0"/>
          <a:lstStyle>
            <a:lvl1pPr algn="l">
              <a:defRPr sz="800" b="1" i="0">
                <a:solidFill>
                  <a:schemeClr val="bg1"/>
                </a:solidFill>
                <a:latin typeface="Paris2024 Semibold" panose="02010503030201020103" pitchFamily="2" charset="0"/>
              </a:defRPr>
            </a:lvl1pPr>
          </a:lstStyle>
          <a:p>
            <a:fld id="{B0A748EA-4192-4545-B323-8C43BBEE3E97}" type="slidenum">
              <a:rPr lang="fr-FR" smtClean="0"/>
              <a:t>‹N°›</a:t>
            </a:fld>
            <a:endParaRPr lang="fr-FR"/>
          </a:p>
        </p:txBody>
      </p:sp>
      <p:sp>
        <p:nvSpPr>
          <p:cNvPr id="8" name="Espace réservé du texte 8">
            <a:extLst>
              <a:ext uri="{FF2B5EF4-FFF2-40B4-BE49-F238E27FC236}">
                <a16:creationId xmlns:a16="http://schemas.microsoft.com/office/drawing/2014/main" id="{F3DC4A63-CA1C-D94F-A578-762607DFCE43}"/>
              </a:ext>
            </a:extLst>
          </p:cNvPr>
          <p:cNvSpPr>
            <a:spLocks noGrp="1"/>
          </p:cNvSpPr>
          <p:nvPr>
            <p:ph type="body" sz="quarter" idx="16" hasCustomPrompt="1"/>
          </p:nvPr>
        </p:nvSpPr>
        <p:spPr>
          <a:xfrm rot="16200000">
            <a:off x="10704231" y="4740299"/>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9" name="Espace réservé du pied de page 2">
            <a:extLst>
              <a:ext uri="{FF2B5EF4-FFF2-40B4-BE49-F238E27FC236}">
                <a16:creationId xmlns:a16="http://schemas.microsoft.com/office/drawing/2014/main" id="{8A62CE64-1E6C-E84F-99DD-7C138717E318}"/>
              </a:ext>
            </a:extLst>
          </p:cNvPr>
          <p:cNvSpPr>
            <a:spLocks noGrp="1"/>
          </p:cNvSpPr>
          <p:nvPr>
            <p:ph type="ftr" sz="quarter" idx="10"/>
          </p:nvPr>
        </p:nvSpPr>
        <p:spPr>
          <a:xfrm>
            <a:off x="229517" y="6502427"/>
            <a:ext cx="4291683" cy="153618"/>
          </a:xfrm>
        </p:spPr>
        <p:txBody>
          <a:bodyPr/>
          <a:lstStyle>
            <a:lvl1pPr>
              <a:defRPr>
                <a:solidFill>
                  <a:schemeClr val="bg1"/>
                </a:solidFill>
              </a:defRPr>
            </a:lvl1pPr>
          </a:lstStyle>
          <a:p>
            <a:r>
              <a:rPr lang="fr-FR"/>
              <a:t>JEUX OLYMPIQUES ET PARALYMPIQUES DE PARIS 2024 | 7 JUILLET 2024</a:t>
            </a:r>
          </a:p>
        </p:txBody>
      </p:sp>
      <p:sp>
        <p:nvSpPr>
          <p:cNvPr id="6" name="Espace réservé de l'élément multimédia 5">
            <a:extLst>
              <a:ext uri="{FF2B5EF4-FFF2-40B4-BE49-F238E27FC236}">
                <a16:creationId xmlns:a16="http://schemas.microsoft.com/office/drawing/2014/main" id="{69631ED0-EECF-A34B-8B3E-C0CA932C60B0}"/>
              </a:ext>
            </a:extLst>
          </p:cNvPr>
          <p:cNvSpPr>
            <a:spLocks noGrp="1"/>
          </p:cNvSpPr>
          <p:nvPr>
            <p:ph type="media" sz="quarter" idx="37"/>
          </p:nvPr>
        </p:nvSpPr>
        <p:spPr>
          <a:xfrm>
            <a:off x="0" y="0"/>
            <a:ext cx="12192000" cy="6286500"/>
          </a:xfrm>
          <a:custGeom>
            <a:avLst/>
            <a:gdLst>
              <a:gd name="connsiteX0" fmla="*/ 0 w 12192000"/>
              <a:gd name="connsiteY0" fmla="*/ 0 h 6286500"/>
              <a:gd name="connsiteX1" fmla="*/ 476265 w 12192000"/>
              <a:gd name="connsiteY1" fmla="*/ 0 h 6286500"/>
              <a:gd name="connsiteX2" fmla="*/ 2641600 w 12192000"/>
              <a:gd name="connsiteY2" fmla="*/ 0 h 6286500"/>
              <a:gd name="connsiteX3" fmla="*/ 11023600 w 12192000"/>
              <a:gd name="connsiteY3" fmla="*/ 0 h 6286500"/>
              <a:gd name="connsiteX4" fmla="*/ 11715735 w 12192000"/>
              <a:gd name="connsiteY4" fmla="*/ 0 h 6286500"/>
              <a:gd name="connsiteX5" fmla="*/ 12192000 w 12192000"/>
              <a:gd name="connsiteY5" fmla="*/ 0 h 6286500"/>
              <a:gd name="connsiteX6" fmla="*/ 12192000 w 12192000"/>
              <a:gd name="connsiteY6" fmla="*/ 476265 h 6286500"/>
              <a:gd name="connsiteX7" fmla="*/ 12192000 w 12192000"/>
              <a:gd name="connsiteY7" fmla="*/ 5810235 h 6286500"/>
              <a:gd name="connsiteX8" fmla="*/ 12192000 w 12192000"/>
              <a:gd name="connsiteY8" fmla="*/ 6286500 h 6286500"/>
              <a:gd name="connsiteX9" fmla="*/ 11715735 w 12192000"/>
              <a:gd name="connsiteY9" fmla="*/ 6286500 h 6286500"/>
              <a:gd name="connsiteX10" fmla="*/ 11023600 w 12192000"/>
              <a:gd name="connsiteY10" fmla="*/ 6286500 h 6286500"/>
              <a:gd name="connsiteX11" fmla="*/ 476265 w 12192000"/>
              <a:gd name="connsiteY11" fmla="*/ 6286500 h 6286500"/>
              <a:gd name="connsiteX12" fmla="*/ 0 w 12192000"/>
              <a:gd name="connsiteY12" fmla="*/ 5810235 h 6286500"/>
              <a:gd name="connsiteX13" fmla="*/ 0 w 12192000"/>
              <a:gd name="connsiteY13" fmla="*/ 3225800 h 6286500"/>
              <a:gd name="connsiteX14" fmla="*/ 0 w 12192000"/>
              <a:gd name="connsiteY14" fmla="*/ 476265 h 628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286500">
                <a:moveTo>
                  <a:pt x="0" y="0"/>
                </a:moveTo>
                <a:lnTo>
                  <a:pt x="476265" y="0"/>
                </a:lnTo>
                <a:lnTo>
                  <a:pt x="2641600" y="0"/>
                </a:lnTo>
                <a:lnTo>
                  <a:pt x="11023600" y="0"/>
                </a:lnTo>
                <a:lnTo>
                  <a:pt x="11715735" y="0"/>
                </a:lnTo>
                <a:lnTo>
                  <a:pt x="12192000" y="0"/>
                </a:lnTo>
                <a:lnTo>
                  <a:pt x="12192000" y="476265"/>
                </a:lnTo>
                <a:lnTo>
                  <a:pt x="12192000" y="5810235"/>
                </a:lnTo>
                <a:lnTo>
                  <a:pt x="12192000" y="6286500"/>
                </a:lnTo>
                <a:lnTo>
                  <a:pt x="11715735" y="6286500"/>
                </a:lnTo>
                <a:lnTo>
                  <a:pt x="11023600" y="6286500"/>
                </a:lnTo>
                <a:lnTo>
                  <a:pt x="476265" y="6286500"/>
                </a:lnTo>
                <a:cubicBezTo>
                  <a:pt x="213231" y="6286500"/>
                  <a:pt x="0" y="6073269"/>
                  <a:pt x="0" y="5810235"/>
                </a:cubicBezTo>
                <a:lnTo>
                  <a:pt x="0" y="3225800"/>
                </a:lnTo>
                <a:lnTo>
                  <a:pt x="0" y="476265"/>
                </a:lnTo>
                <a:close/>
              </a:path>
            </a:pathLst>
          </a:custGeom>
          <a:solidFill>
            <a:schemeClr val="bg1">
              <a:lumMod val="65000"/>
            </a:schemeClr>
          </a:solidFill>
        </p:spPr>
        <p:txBody>
          <a:bodyPr wrap="square">
            <a:noAutofit/>
          </a:bodyPr>
          <a:lstStyle/>
          <a:p>
            <a:r>
              <a:rPr lang="fr-FR"/>
              <a:t>Cliquez sur l'icône pour ajouter l'élément multimédia</a:t>
            </a:r>
          </a:p>
        </p:txBody>
      </p:sp>
    </p:spTree>
    <p:extLst>
      <p:ext uri="{BB962C8B-B14F-4D97-AF65-F5344CB8AC3E}">
        <p14:creationId xmlns:p14="http://schemas.microsoft.com/office/powerpoint/2010/main" val="324695925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Video full_03">
    <p:bg>
      <p:bgPr>
        <a:solidFill>
          <a:schemeClr val="tx1"/>
        </a:solidFill>
        <a:effectLst/>
      </p:bgPr>
    </p:bg>
    <p:spTree>
      <p:nvGrpSpPr>
        <p:cNvPr id="1" name=""/>
        <p:cNvGrpSpPr/>
        <p:nvPr/>
      </p:nvGrpSpPr>
      <p:grpSpPr>
        <a:xfrm>
          <a:off x="0" y="0"/>
          <a:ext cx="0" cy="0"/>
          <a:chOff x="0" y="0"/>
          <a:chExt cx="0" cy="0"/>
        </a:xfrm>
      </p:grpSpPr>
      <p:sp>
        <p:nvSpPr>
          <p:cNvPr id="10" name="Espace réservé de l'élément multimédia 4">
            <a:extLst>
              <a:ext uri="{FF2B5EF4-FFF2-40B4-BE49-F238E27FC236}">
                <a16:creationId xmlns:a16="http://schemas.microsoft.com/office/drawing/2014/main" id="{308C7413-D74E-6F4A-BD57-B37564C733B2}"/>
              </a:ext>
            </a:extLst>
          </p:cNvPr>
          <p:cNvSpPr>
            <a:spLocks noGrp="1"/>
          </p:cNvSpPr>
          <p:nvPr>
            <p:ph type="media" sz="quarter" idx="17"/>
          </p:nvPr>
        </p:nvSpPr>
        <p:spPr>
          <a:xfrm>
            <a:off x="0" y="0"/>
            <a:ext cx="12192000" cy="6858000"/>
          </a:xfrm>
          <a:solidFill>
            <a:schemeClr val="bg1">
              <a:lumMod val="65000"/>
            </a:schemeClr>
          </a:solidFill>
        </p:spPr>
        <p:txBody>
          <a:bodyPr/>
          <a:lstStyle/>
          <a:p>
            <a:r>
              <a:rPr lang="fr-FR"/>
              <a:t>Cliquez sur l'icône pour ajouter l'élément multimédia</a:t>
            </a:r>
          </a:p>
        </p:txBody>
      </p:sp>
      <p:sp>
        <p:nvSpPr>
          <p:cNvPr id="7" name="Espace réservé du numéro de diapositive 2">
            <a:extLst>
              <a:ext uri="{FF2B5EF4-FFF2-40B4-BE49-F238E27FC236}">
                <a16:creationId xmlns:a16="http://schemas.microsoft.com/office/drawing/2014/main" id="{61E14519-008D-C248-8874-10CBCCD8C55A}"/>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solidFill>
              <a:schemeClr val="bg1"/>
            </a:solidFill>
          </a:ln>
        </p:spPr>
        <p:txBody>
          <a:bodyPr vert="horz" lIns="0" tIns="0" rIns="0" bIns="72000" rtlCol="0" anchor="ctr" anchorCtr="0"/>
          <a:lstStyle>
            <a:lvl1pPr algn="l">
              <a:defRPr sz="800" b="1" i="0">
                <a:solidFill>
                  <a:schemeClr val="bg1"/>
                </a:solidFill>
                <a:latin typeface="Paris2024 Semibold" panose="02010503030201020103" pitchFamily="2" charset="0"/>
              </a:defRPr>
            </a:lvl1pPr>
          </a:lstStyle>
          <a:p>
            <a:fld id="{B0A748EA-4192-4545-B323-8C43BBEE3E97}" type="slidenum">
              <a:rPr lang="fr-FR" smtClean="0"/>
              <a:t>‹N°›</a:t>
            </a:fld>
            <a:endParaRPr lang="fr-FR"/>
          </a:p>
        </p:txBody>
      </p:sp>
      <p:sp>
        <p:nvSpPr>
          <p:cNvPr id="8" name="Espace réservé du texte 8">
            <a:extLst>
              <a:ext uri="{FF2B5EF4-FFF2-40B4-BE49-F238E27FC236}">
                <a16:creationId xmlns:a16="http://schemas.microsoft.com/office/drawing/2014/main" id="{F3DC4A63-CA1C-D94F-A578-762607DFCE43}"/>
              </a:ext>
            </a:extLst>
          </p:cNvPr>
          <p:cNvSpPr>
            <a:spLocks noGrp="1"/>
          </p:cNvSpPr>
          <p:nvPr>
            <p:ph type="body" sz="quarter" idx="16" hasCustomPrompt="1"/>
          </p:nvPr>
        </p:nvSpPr>
        <p:spPr>
          <a:xfrm rot="16200000">
            <a:off x="10704231" y="4740299"/>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9" name="Espace réservé du pied de page 2">
            <a:extLst>
              <a:ext uri="{FF2B5EF4-FFF2-40B4-BE49-F238E27FC236}">
                <a16:creationId xmlns:a16="http://schemas.microsoft.com/office/drawing/2014/main" id="{8A62CE64-1E6C-E84F-99DD-7C138717E318}"/>
              </a:ext>
            </a:extLst>
          </p:cNvPr>
          <p:cNvSpPr>
            <a:spLocks noGrp="1"/>
          </p:cNvSpPr>
          <p:nvPr>
            <p:ph type="ftr" sz="quarter" idx="10"/>
          </p:nvPr>
        </p:nvSpPr>
        <p:spPr>
          <a:xfrm>
            <a:off x="229517" y="6502427"/>
            <a:ext cx="4291683" cy="153618"/>
          </a:xfrm>
        </p:spPr>
        <p:txBody>
          <a:bodyPr/>
          <a:lstStyle>
            <a:lvl1pPr>
              <a:defRPr>
                <a:solidFill>
                  <a:schemeClr val="bg1"/>
                </a:solidFill>
              </a:defRPr>
            </a:lvl1pPr>
          </a:lstStyle>
          <a:p>
            <a:r>
              <a:rPr lang="fr-FR"/>
              <a:t>JEUX OLYMPIQUES ET PARALYMPIQUES DE PARIS 2024 | 7 JUILLET 2024</a:t>
            </a:r>
          </a:p>
        </p:txBody>
      </p:sp>
    </p:spTree>
    <p:extLst>
      <p:ext uri="{BB962C8B-B14F-4D97-AF65-F5344CB8AC3E}">
        <p14:creationId xmlns:p14="http://schemas.microsoft.com/office/powerpoint/2010/main" val="407302694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Mot Clé + Texte_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5F79D-AB60-224C-8ED5-235D64AB140D}"/>
              </a:ext>
            </a:extLst>
          </p:cNvPr>
          <p:cNvSpPr>
            <a:spLocks noGrp="1"/>
          </p:cNvSpPr>
          <p:nvPr>
            <p:ph type="title" hasCustomPrompt="1"/>
          </p:nvPr>
        </p:nvSpPr>
        <p:spPr>
          <a:xfrm>
            <a:off x="6448638" y="325067"/>
            <a:ext cx="5390724" cy="477465"/>
          </a:xfrm>
        </p:spPr>
        <p:txBody>
          <a:bodyPr/>
          <a:lstStyle/>
          <a:p>
            <a:r>
              <a:rPr lang="fr-FR"/>
              <a:t>Titre</a:t>
            </a:r>
          </a:p>
        </p:txBody>
      </p:sp>
      <p:sp>
        <p:nvSpPr>
          <p:cNvPr id="5" name="Rectangle 4">
            <a:extLst>
              <a:ext uri="{FF2B5EF4-FFF2-40B4-BE49-F238E27FC236}">
                <a16:creationId xmlns:a16="http://schemas.microsoft.com/office/drawing/2014/main" id="{ED6D9847-2727-F345-89F7-FD8A072747A3}"/>
              </a:ext>
            </a:extLst>
          </p:cNvPr>
          <p:cNvSpPr/>
          <p:nvPr/>
        </p:nvSpPr>
        <p:spPr>
          <a:xfrm flipH="1">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726"/>
          </a:p>
        </p:txBody>
      </p:sp>
      <p:sp>
        <p:nvSpPr>
          <p:cNvPr id="6" name="Espace réservé du texte 21">
            <a:extLst>
              <a:ext uri="{FF2B5EF4-FFF2-40B4-BE49-F238E27FC236}">
                <a16:creationId xmlns:a16="http://schemas.microsoft.com/office/drawing/2014/main" id="{CCF1E02A-0BF7-824C-B1F1-FDF83576A6EE}"/>
              </a:ext>
            </a:extLst>
          </p:cNvPr>
          <p:cNvSpPr>
            <a:spLocks noGrp="1"/>
          </p:cNvSpPr>
          <p:nvPr>
            <p:ph type="body" sz="quarter" idx="32"/>
          </p:nvPr>
        </p:nvSpPr>
        <p:spPr>
          <a:xfrm>
            <a:off x="1271670" y="1165225"/>
            <a:ext cx="3402234" cy="4392613"/>
          </a:xfrm>
          <a:custGeom>
            <a:avLst/>
            <a:gdLst>
              <a:gd name="connsiteX0" fmla="*/ 3402013 w 6804026"/>
              <a:gd name="connsiteY0" fmla="*/ 0 h 8785225"/>
              <a:gd name="connsiteX1" fmla="*/ 6799599 w 6804026"/>
              <a:gd name="connsiteY1" fmla="*/ 3226946 h 8785225"/>
              <a:gd name="connsiteX2" fmla="*/ 6803784 w 6804026"/>
              <a:gd name="connsiteY2" fmla="*/ 3392434 h 8785225"/>
              <a:gd name="connsiteX3" fmla="*/ 6804025 w 6804026"/>
              <a:gd name="connsiteY3" fmla="*/ 3392434 h 8785225"/>
              <a:gd name="connsiteX4" fmla="*/ 6804025 w 6804026"/>
              <a:gd name="connsiteY4" fmla="*/ 3401977 h 8785225"/>
              <a:gd name="connsiteX5" fmla="*/ 6804026 w 6804026"/>
              <a:gd name="connsiteY5" fmla="*/ 3402013 h 8785225"/>
              <a:gd name="connsiteX6" fmla="*/ 6804025 w 6804026"/>
              <a:gd name="connsiteY6" fmla="*/ 3402049 h 8785225"/>
              <a:gd name="connsiteX7" fmla="*/ 6804025 w 6804026"/>
              <a:gd name="connsiteY7" fmla="*/ 8785225 h 8785225"/>
              <a:gd name="connsiteX8" fmla="*/ 0 w 6804026"/>
              <a:gd name="connsiteY8" fmla="*/ 8785225 h 8785225"/>
              <a:gd name="connsiteX9" fmla="*/ 0 w 6804026"/>
              <a:gd name="connsiteY9" fmla="*/ 3402013 h 8785225"/>
              <a:gd name="connsiteX10" fmla="*/ 0 w 6804026"/>
              <a:gd name="connsiteY10" fmla="*/ 3392434 h 8785225"/>
              <a:gd name="connsiteX11" fmla="*/ 242 w 6804026"/>
              <a:gd name="connsiteY11" fmla="*/ 3392434 h 8785225"/>
              <a:gd name="connsiteX12" fmla="*/ 4427 w 6804026"/>
              <a:gd name="connsiteY12" fmla="*/ 3226946 h 8785225"/>
              <a:gd name="connsiteX13" fmla="*/ 3402013 w 6804026"/>
              <a:gd name="connsiteY13" fmla="*/ 0 h 878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04026" h="8785225">
                <a:moveTo>
                  <a:pt x="3402013" y="0"/>
                </a:moveTo>
                <a:cubicBezTo>
                  <a:pt x="5222178" y="0"/>
                  <a:pt x="6708483" y="1429425"/>
                  <a:pt x="6799599" y="3226946"/>
                </a:cubicBezTo>
                <a:lnTo>
                  <a:pt x="6803784" y="3392434"/>
                </a:lnTo>
                <a:lnTo>
                  <a:pt x="6804025" y="3392434"/>
                </a:lnTo>
                <a:lnTo>
                  <a:pt x="6804025" y="3401977"/>
                </a:lnTo>
                <a:lnTo>
                  <a:pt x="6804026" y="3402013"/>
                </a:lnTo>
                <a:lnTo>
                  <a:pt x="6804025" y="3402049"/>
                </a:lnTo>
                <a:lnTo>
                  <a:pt x="6804025" y="8785225"/>
                </a:lnTo>
                <a:lnTo>
                  <a:pt x="0" y="8785225"/>
                </a:lnTo>
                <a:lnTo>
                  <a:pt x="0" y="3402013"/>
                </a:lnTo>
                <a:lnTo>
                  <a:pt x="0" y="3392434"/>
                </a:lnTo>
                <a:lnTo>
                  <a:pt x="242" y="3392434"/>
                </a:lnTo>
                <a:lnTo>
                  <a:pt x="4427" y="3226946"/>
                </a:lnTo>
                <a:cubicBezTo>
                  <a:pt x="95543" y="1429425"/>
                  <a:pt x="1581848" y="0"/>
                  <a:pt x="3402013" y="0"/>
                </a:cubicBezTo>
                <a:close/>
              </a:path>
            </a:pathLst>
          </a:custGeom>
          <a:noFill/>
          <a:ln w="57150">
            <a:solidFill>
              <a:schemeClr val="accent3"/>
            </a:solidFill>
            <a:miter lim="800000"/>
          </a:ln>
        </p:spPr>
        <p:txBody>
          <a:bodyPr wrap="square" lIns="144000" tIns="180000" rIns="144000" bIns="180000" anchor="b" anchorCtr="0">
            <a:noAutofit/>
          </a:bodyPr>
          <a:lstStyle>
            <a:lvl1pPr marL="0" algn="l">
              <a:lnSpc>
                <a:spcPct val="75000"/>
              </a:lnSpc>
              <a:spcAft>
                <a:spcPts val="0"/>
              </a:spcAft>
              <a:defRPr sz="4800" b="1" i="0" cap="all" baseline="0">
                <a:solidFill>
                  <a:schemeClr val="bg1"/>
                </a:solidFill>
                <a:latin typeface="Paris2024" panose="02010503030201020103" pitchFamily="2"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a:p>
            <a:pPr lvl="1"/>
            <a:r>
              <a:rPr lang="fr-FR"/>
              <a:t>Deuxième niveau</a:t>
            </a:r>
          </a:p>
        </p:txBody>
      </p:sp>
      <p:sp>
        <p:nvSpPr>
          <p:cNvPr id="7" name="Espace réservé de la date 14">
            <a:extLst>
              <a:ext uri="{FF2B5EF4-FFF2-40B4-BE49-F238E27FC236}">
                <a16:creationId xmlns:a16="http://schemas.microsoft.com/office/drawing/2014/main" id="{0664FAB2-4D64-F548-A0D1-22EC2A249682}"/>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3" name="Espace réservé du pied de page 2">
            <a:extLst>
              <a:ext uri="{FF2B5EF4-FFF2-40B4-BE49-F238E27FC236}">
                <a16:creationId xmlns:a16="http://schemas.microsoft.com/office/drawing/2014/main" id="{560CC462-81D2-6F47-8111-CA70EFB3BBD9}"/>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6A55280B-6E22-964C-B2F0-50B0AB4BCDAF}"/>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8" name="Espace réservé du texte 3">
            <a:extLst>
              <a:ext uri="{FF2B5EF4-FFF2-40B4-BE49-F238E27FC236}">
                <a16:creationId xmlns:a16="http://schemas.microsoft.com/office/drawing/2014/main" id="{45E5D300-9C0E-7640-855D-B27DACB79CC8}"/>
              </a:ext>
            </a:extLst>
          </p:cNvPr>
          <p:cNvSpPr>
            <a:spLocks noGrp="1"/>
          </p:cNvSpPr>
          <p:nvPr>
            <p:ph type="body" sz="quarter" idx="13" hasCustomPrompt="1"/>
          </p:nvPr>
        </p:nvSpPr>
        <p:spPr>
          <a:xfrm>
            <a:off x="6448638" y="802531"/>
            <a:ext cx="5390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
        <p:nvSpPr>
          <p:cNvPr id="9" name="Espace réservé du texte 12">
            <a:extLst>
              <a:ext uri="{FF2B5EF4-FFF2-40B4-BE49-F238E27FC236}">
                <a16:creationId xmlns:a16="http://schemas.microsoft.com/office/drawing/2014/main" id="{874AC3E7-C5FC-BB42-9A87-9F755CF29AA9}"/>
              </a:ext>
            </a:extLst>
          </p:cNvPr>
          <p:cNvSpPr>
            <a:spLocks noGrp="1"/>
          </p:cNvSpPr>
          <p:nvPr>
            <p:ph type="body" sz="quarter" idx="33"/>
          </p:nvPr>
        </p:nvSpPr>
        <p:spPr>
          <a:xfrm>
            <a:off x="6790766" y="1822414"/>
            <a:ext cx="4706468"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0" name="Espace réservé du texte 3">
            <a:extLst>
              <a:ext uri="{FF2B5EF4-FFF2-40B4-BE49-F238E27FC236}">
                <a16:creationId xmlns:a16="http://schemas.microsoft.com/office/drawing/2014/main" id="{72B4286F-3F52-4640-BFD0-0448BA1B4625}"/>
              </a:ext>
            </a:extLst>
          </p:cNvPr>
          <p:cNvSpPr>
            <a:spLocks noGrp="1"/>
          </p:cNvSpPr>
          <p:nvPr>
            <p:ph type="body" sz="quarter" idx="34"/>
          </p:nvPr>
        </p:nvSpPr>
        <p:spPr>
          <a:xfrm>
            <a:off x="6790764" y="2362380"/>
            <a:ext cx="4706469" cy="3693089"/>
          </a:xfrm>
          <a:prstGeom prst="rect">
            <a:avLst/>
          </a:prstGeom>
        </p:spPr>
        <p:txBody>
          <a:bodyPr anchor="t"/>
          <a:lstStyle>
            <a:lvl1pPr>
              <a:lnSpc>
                <a:spcPct val="100000"/>
              </a:lnSpc>
              <a:defRPr sz="1600"/>
            </a:lvl1pPr>
          </a:lstStyle>
          <a:p>
            <a:pPr lvl="0"/>
            <a:r>
              <a:rPr lang="fr-FR"/>
              <a:t>Cliquez pour modifier les styles du texte du masque</a:t>
            </a:r>
          </a:p>
        </p:txBody>
      </p:sp>
    </p:spTree>
    <p:extLst>
      <p:ext uri="{BB962C8B-B14F-4D97-AF65-F5344CB8AC3E}">
        <p14:creationId xmlns:p14="http://schemas.microsoft.com/office/powerpoint/2010/main" val="119613498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Mot Clé + Texte_2">
    <p:bg>
      <p:bgPr>
        <a:solidFill>
          <a:schemeClr val="accent3"/>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493FAF1-7F11-4E40-A91E-5C845396B763}"/>
              </a:ext>
            </a:extLst>
          </p:cNvPr>
          <p:cNvSpPr>
            <a:spLocks noGrp="1"/>
          </p:cNvSpPr>
          <p:nvPr>
            <p:ph type="ftr" sz="quarter" idx="10"/>
          </p:nvPr>
        </p:nvSpPr>
        <p:spPr/>
        <p:txBody>
          <a:bodyPr/>
          <a:lstStyle/>
          <a:p>
            <a:r>
              <a:rPr lang="fr-FR"/>
              <a:t>JEUX OLYMPIQUES ET PARALYMPIQUES DE PARIS 2024 | 7 JUILLET 2024</a:t>
            </a:r>
          </a:p>
        </p:txBody>
      </p:sp>
      <p:sp>
        <p:nvSpPr>
          <p:cNvPr id="5" name="Rectangle 4">
            <a:extLst>
              <a:ext uri="{FF2B5EF4-FFF2-40B4-BE49-F238E27FC236}">
                <a16:creationId xmlns:a16="http://schemas.microsoft.com/office/drawing/2014/main" id="{436B0CF7-8301-4B4B-9D2B-589E980FA0F0}"/>
              </a:ext>
            </a:extLst>
          </p:cNvPr>
          <p:cNvSpPr/>
          <p:nvPr/>
        </p:nvSpPr>
        <p:spPr>
          <a:xfrm flipH="1">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726"/>
          </a:p>
        </p:txBody>
      </p:sp>
      <p:sp>
        <p:nvSpPr>
          <p:cNvPr id="6" name="Espace réservé du texte 21">
            <a:extLst>
              <a:ext uri="{FF2B5EF4-FFF2-40B4-BE49-F238E27FC236}">
                <a16:creationId xmlns:a16="http://schemas.microsoft.com/office/drawing/2014/main" id="{7980B982-EC20-024C-B1B5-405976A0B81A}"/>
              </a:ext>
            </a:extLst>
          </p:cNvPr>
          <p:cNvSpPr>
            <a:spLocks noGrp="1"/>
          </p:cNvSpPr>
          <p:nvPr>
            <p:ph type="body" sz="quarter" idx="32"/>
          </p:nvPr>
        </p:nvSpPr>
        <p:spPr>
          <a:xfrm>
            <a:off x="1271670" y="1165225"/>
            <a:ext cx="3402234" cy="4392613"/>
          </a:xfrm>
          <a:custGeom>
            <a:avLst/>
            <a:gdLst>
              <a:gd name="connsiteX0" fmla="*/ 3402013 w 6804026"/>
              <a:gd name="connsiteY0" fmla="*/ 0 h 8785225"/>
              <a:gd name="connsiteX1" fmla="*/ 6799599 w 6804026"/>
              <a:gd name="connsiteY1" fmla="*/ 3226946 h 8785225"/>
              <a:gd name="connsiteX2" fmla="*/ 6803784 w 6804026"/>
              <a:gd name="connsiteY2" fmla="*/ 3392434 h 8785225"/>
              <a:gd name="connsiteX3" fmla="*/ 6804025 w 6804026"/>
              <a:gd name="connsiteY3" fmla="*/ 3392434 h 8785225"/>
              <a:gd name="connsiteX4" fmla="*/ 6804025 w 6804026"/>
              <a:gd name="connsiteY4" fmla="*/ 3401977 h 8785225"/>
              <a:gd name="connsiteX5" fmla="*/ 6804026 w 6804026"/>
              <a:gd name="connsiteY5" fmla="*/ 3402013 h 8785225"/>
              <a:gd name="connsiteX6" fmla="*/ 6804025 w 6804026"/>
              <a:gd name="connsiteY6" fmla="*/ 3402049 h 8785225"/>
              <a:gd name="connsiteX7" fmla="*/ 6804025 w 6804026"/>
              <a:gd name="connsiteY7" fmla="*/ 8785225 h 8785225"/>
              <a:gd name="connsiteX8" fmla="*/ 0 w 6804026"/>
              <a:gd name="connsiteY8" fmla="*/ 8785225 h 8785225"/>
              <a:gd name="connsiteX9" fmla="*/ 0 w 6804026"/>
              <a:gd name="connsiteY9" fmla="*/ 3402013 h 8785225"/>
              <a:gd name="connsiteX10" fmla="*/ 0 w 6804026"/>
              <a:gd name="connsiteY10" fmla="*/ 3392434 h 8785225"/>
              <a:gd name="connsiteX11" fmla="*/ 242 w 6804026"/>
              <a:gd name="connsiteY11" fmla="*/ 3392434 h 8785225"/>
              <a:gd name="connsiteX12" fmla="*/ 4427 w 6804026"/>
              <a:gd name="connsiteY12" fmla="*/ 3226946 h 8785225"/>
              <a:gd name="connsiteX13" fmla="*/ 3402013 w 6804026"/>
              <a:gd name="connsiteY13" fmla="*/ 0 h 878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04026" h="8785225">
                <a:moveTo>
                  <a:pt x="3402013" y="0"/>
                </a:moveTo>
                <a:cubicBezTo>
                  <a:pt x="5222178" y="0"/>
                  <a:pt x="6708483" y="1429425"/>
                  <a:pt x="6799599" y="3226946"/>
                </a:cubicBezTo>
                <a:lnTo>
                  <a:pt x="6803784" y="3392434"/>
                </a:lnTo>
                <a:lnTo>
                  <a:pt x="6804025" y="3392434"/>
                </a:lnTo>
                <a:lnTo>
                  <a:pt x="6804025" y="3401977"/>
                </a:lnTo>
                <a:lnTo>
                  <a:pt x="6804026" y="3402013"/>
                </a:lnTo>
                <a:lnTo>
                  <a:pt x="6804025" y="3402049"/>
                </a:lnTo>
                <a:lnTo>
                  <a:pt x="6804025" y="8785225"/>
                </a:lnTo>
                <a:lnTo>
                  <a:pt x="0" y="8785225"/>
                </a:lnTo>
                <a:lnTo>
                  <a:pt x="0" y="3402013"/>
                </a:lnTo>
                <a:lnTo>
                  <a:pt x="0" y="3392434"/>
                </a:lnTo>
                <a:lnTo>
                  <a:pt x="242" y="3392434"/>
                </a:lnTo>
                <a:lnTo>
                  <a:pt x="4427" y="3226946"/>
                </a:lnTo>
                <a:cubicBezTo>
                  <a:pt x="95543" y="1429425"/>
                  <a:pt x="1581848" y="0"/>
                  <a:pt x="3402013" y="0"/>
                </a:cubicBezTo>
                <a:close/>
              </a:path>
            </a:pathLst>
          </a:custGeom>
          <a:noFill/>
          <a:ln w="57150">
            <a:solidFill>
              <a:schemeClr val="tx1"/>
            </a:solidFill>
            <a:miter lim="800000"/>
          </a:ln>
        </p:spPr>
        <p:txBody>
          <a:bodyPr wrap="square" lIns="144000" tIns="180000" rIns="144000" bIns="180000" anchor="b" anchorCtr="0">
            <a:noAutofit/>
          </a:bodyPr>
          <a:lstStyle>
            <a:lvl1pPr marL="0" algn="l">
              <a:lnSpc>
                <a:spcPct val="75000"/>
              </a:lnSpc>
              <a:spcAft>
                <a:spcPts val="0"/>
              </a:spcAft>
              <a:defRPr sz="4800" b="1" i="0" cap="all" baseline="0">
                <a:solidFill>
                  <a:sysClr val="windowText" lastClr="000000"/>
                </a:solidFill>
                <a:latin typeface="Paris2024" panose="02010503030201020103" pitchFamily="2"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a:p>
            <a:pPr lvl="1"/>
            <a:r>
              <a:rPr lang="fr-FR"/>
              <a:t>Deuxième niveau</a:t>
            </a:r>
          </a:p>
        </p:txBody>
      </p:sp>
      <p:sp>
        <p:nvSpPr>
          <p:cNvPr id="7" name="Espace réservé du numéro de diapositive 3">
            <a:extLst>
              <a:ext uri="{FF2B5EF4-FFF2-40B4-BE49-F238E27FC236}">
                <a16:creationId xmlns:a16="http://schemas.microsoft.com/office/drawing/2014/main" id="{8EB429C6-2BFB-4E40-B47D-0641B30C6985}"/>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8" name="Espace réservé de la date 14">
            <a:extLst>
              <a:ext uri="{FF2B5EF4-FFF2-40B4-BE49-F238E27FC236}">
                <a16:creationId xmlns:a16="http://schemas.microsoft.com/office/drawing/2014/main" id="{692B7460-204B-E445-BF03-5DB27EEE29CA}"/>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1" name="Espace réservé du texte 12">
            <a:extLst>
              <a:ext uri="{FF2B5EF4-FFF2-40B4-BE49-F238E27FC236}">
                <a16:creationId xmlns:a16="http://schemas.microsoft.com/office/drawing/2014/main" id="{6054C6D0-C39C-8C46-8F1D-50CC5460606D}"/>
              </a:ext>
            </a:extLst>
          </p:cNvPr>
          <p:cNvSpPr>
            <a:spLocks noGrp="1"/>
          </p:cNvSpPr>
          <p:nvPr>
            <p:ph type="body" sz="quarter" idx="33"/>
          </p:nvPr>
        </p:nvSpPr>
        <p:spPr>
          <a:xfrm>
            <a:off x="6790766" y="1822414"/>
            <a:ext cx="4706468" cy="539966"/>
          </a:xfrm>
          <a:prstGeom prst="rect">
            <a:avLst/>
          </a:prstGeom>
        </p:spPr>
        <p:txBody>
          <a:bodyPr anchor="t" anchorCtr="0">
            <a:noAutofit/>
          </a:bodyPr>
          <a:lstStyle>
            <a:lvl1pPr marL="7938" indent="0">
              <a:lnSpc>
                <a:spcPct val="80000"/>
              </a:lnSpc>
              <a:spcAft>
                <a:spcPts val="0"/>
              </a:spcAft>
              <a:tabLst/>
              <a:defRPr sz="1800" b="1" i="0" cap="all" baseline="0">
                <a:solidFill>
                  <a:schemeClr val="bg1"/>
                </a:solidFill>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2" name="Espace réservé du texte 3">
            <a:extLst>
              <a:ext uri="{FF2B5EF4-FFF2-40B4-BE49-F238E27FC236}">
                <a16:creationId xmlns:a16="http://schemas.microsoft.com/office/drawing/2014/main" id="{D4B81CDB-810A-BD4D-A696-CC2110D2DA6F}"/>
              </a:ext>
            </a:extLst>
          </p:cNvPr>
          <p:cNvSpPr>
            <a:spLocks noGrp="1"/>
          </p:cNvSpPr>
          <p:nvPr>
            <p:ph type="body" sz="quarter" idx="34"/>
          </p:nvPr>
        </p:nvSpPr>
        <p:spPr>
          <a:xfrm>
            <a:off x="6790764" y="2362380"/>
            <a:ext cx="4706469" cy="3693089"/>
          </a:xfrm>
          <a:prstGeom prst="rect">
            <a:avLst/>
          </a:prstGeom>
        </p:spPr>
        <p:txBody>
          <a:bodyPr anchor="t"/>
          <a:lstStyle>
            <a:lvl1pPr>
              <a:lnSpc>
                <a:spcPct val="100000"/>
              </a:lnSpc>
              <a:defRPr sz="1600">
                <a:solidFill>
                  <a:schemeClr val="bg1"/>
                </a:solidFill>
              </a:defRPr>
            </a:lvl1pPr>
          </a:lstStyle>
          <a:p>
            <a:pPr lvl="0"/>
            <a:r>
              <a:rPr lang="fr-FR"/>
              <a:t>Cliquez pour modifier les styles du texte du masque</a:t>
            </a:r>
          </a:p>
        </p:txBody>
      </p:sp>
      <p:sp>
        <p:nvSpPr>
          <p:cNvPr id="13" name="Titre 1">
            <a:extLst>
              <a:ext uri="{FF2B5EF4-FFF2-40B4-BE49-F238E27FC236}">
                <a16:creationId xmlns:a16="http://schemas.microsoft.com/office/drawing/2014/main" id="{99AA348E-0623-0D46-9821-FED6CB013397}"/>
              </a:ext>
            </a:extLst>
          </p:cNvPr>
          <p:cNvSpPr>
            <a:spLocks noGrp="1"/>
          </p:cNvSpPr>
          <p:nvPr>
            <p:ph type="title" hasCustomPrompt="1"/>
          </p:nvPr>
        </p:nvSpPr>
        <p:spPr>
          <a:xfrm>
            <a:off x="6448638" y="325067"/>
            <a:ext cx="5390724" cy="477465"/>
          </a:xfrm>
        </p:spPr>
        <p:txBody>
          <a:bodyPr/>
          <a:lstStyle>
            <a:lvl1pPr>
              <a:defRPr>
                <a:solidFill>
                  <a:schemeClr val="bg1"/>
                </a:solidFill>
              </a:defRPr>
            </a:lvl1pPr>
          </a:lstStyle>
          <a:p>
            <a:r>
              <a:rPr lang="fr-FR"/>
              <a:t>Titre</a:t>
            </a:r>
          </a:p>
        </p:txBody>
      </p:sp>
      <p:sp>
        <p:nvSpPr>
          <p:cNvPr id="14" name="Espace réservé du texte 3">
            <a:extLst>
              <a:ext uri="{FF2B5EF4-FFF2-40B4-BE49-F238E27FC236}">
                <a16:creationId xmlns:a16="http://schemas.microsoft.com/office/drawing/2014/main" id="{5616CDA3-4BDE-2740-99F2-0C039A561690}"/>
              </a:ext>
            </a:extLst>
          </p:cNvPr>
          <p:cNvSpPr>
            <a:spLocks noGrp="1"/>
          </p:cNvSpPr>
          <p:nvPr>
            <p:ph type="body" sz="quarter" idx="13" hasCustomPrompt="1"/>
          </p:nvPr>
        </p:nvSpPr>
        <p:spPr>
          <a:xfrm>
            <a:off x="6448638" y="802531"/>
            <a:ext cx="5390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362607002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Mot Clé + Texte_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A6765F-4718-A94D-B4DC-BF3D2C730388}"/>
              </a:ext>
            </a:extLst>
          </p:cNvPr>
          <p:cNvSpPr/>
          <p:nvPr/>
        </p:nvSpPr>
        <p:spPr>
          <a:xfrm flipH="1">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726"/>
          </a:p>
        </p:txBody>
      </p:sp>
      <p:sp>
        <p:nvSpPr>
          <p:cNvPr id="7" name="Espace réservé du texte 21">
            <a:extLst>
              <a:ext uri="{FF2B5EF4-FFF2-40B4-BE49-F238E27FC236}">
                <a16:creationId xmlns:a16="http://schemas.microsoft.com/office/drawing/2014/main" id="{347C8F7D-B0DB-904E-9F0A-88466BA996FD}"/>
              </a:ext>
            </a:extLst>
          </p:cNvPr>
          <p:cNvSpPr>
            <a:spLocks noGrp="1"/>
          </p:cNvSpPr>
          <p:nvPr>
            <p:ph type="body" sz="quarter" idx="32"/>
          </p:nvPr>
        </p:nvSpPr>
        <p:spPr>
          <a:xfrm>
            <a:off x="7442883" y="1165225"/>
            <a:ext cx="3402234" cy="4392613"/>
          </a:xfrm>
          <a:custGeom>
            <a:avLst/>
            <a:gdLst>
              <a:gd name="connsiteX0" fmla="*/ 3402013 w 6804026"/>
              <a:gd name="connsiteY0" fmla="*/ 0 h 8785225"/>
              <a:gd name="connsiteX1" fmla="*/ 6799599 w 6804026"/>
              <a:gd name="connsiteY1" fmla="*/ 3226946 h 8785225"/>
              <a:gd name="connsiteX2" fmla="*/ 6803784 w 6804026"/>
              <a:gd name="connsiteY2" fmla="*/ 3392434 h 8785225"/>
              <a:gd name="connsiteX3" fmla="*/ 6804025 w 6804026"/>
              <a:gd name="connsiteY3" fmla="*/ 3392434 h 8785225"/>
              <a:gd name="connsiteX4" fmla="*/ 6804025 w 6804026"/>
              <a:gd name="connsiteY4" fmla="*/ 3401977 h 8785225"/>
              <a:gd name="connsiteX5" fmla="*/ 6804026 w 6804026"/>
              <a:gd name="connsiteY5" fmla="*/ 3402013 h 8785225"/>
              <a:gd name="connsiteX6" fmla="*/ 6804025 w 6804026"/>
              <a:gd name="connsiteY6" fmla="*/ 3402049 h 8785225"/>
              <a:gd name="connsiteX7" fmla="*/ 6804025 w 6804026"/>
              <a:gd name="connsiteY7" fmla="*/ 8785225 h 8785225"/>
              <a:gd name="connsiteX8" fmla="*/ 0 w 6804026"/>
              <a:gd name="connsiteY8" fmla="*/ 8785225 h 8785225"/>
              <a:gd name="connsiteX9" fmla="*/ 0 w 6804026"/>
              <a:gd name="connsiteY9" fmla="*/ 3402013 h 8785225"/>
              <a:gd name="connsiteX10" fmla="*/ 0 w 6804026"/>
              <a:gd name="connsiteY10" fmla="*/ 3392434 h 8785225"/>
              <a:gd name="connsiteX11" fmla="*/ 242 w 6804026"/>
              <a:gd name="connsiteY11" fmla="*/ 3392434 h 8785225"/>
              <a:gd name="connsiteX12" fmla="*/ 4427 w 6804026"/>
              <a:gd name="connsiteY12" fmla="*/ 3226946 h 8785225"/>
              <a:gd name="connsiteX13" fmla="*/ 3402013 w 6804026"/>
              <a:gd name="connsiteY13" fmla="*/ 0 h 878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04026" h="8785225">
                <a:moveTo>
                  <a:pt x="3402013" y="0"/>
                </a:moveTo>
                <a:cubicBezTo>
                  <a:pt x="5222178" y="0"/>
                  <a:pt x="6708483" y="1429425"/>
                  <a:pt x="6799599" y="3226946"/>
                </a:cubicBezTo>
                <a:lnTo>
                  <a:pt x="6803784" y="3392434"/>
                </a:lnTo>
                <a:lnTo>
                  <a:pt x="6804025" y="3392434"/>
                </a:lnTo>
                <a:lnTo>
                  <a:pt x="6804025" y="3401977"/>
                </a:lnTo>
                <a:lnTo>
                  <a:pt x="6804026" y="3402013"/>
                </a:lnTo>
                <a:lnTo>
                  <a:pt x="6804025" y="3402049"/>
                </a:lnTo>
                <a:lnTo>
                  <a:pt x="6804025" y="8785225"/>
                </a:lnTo>
                <a:lnTo>
                  <a:pt x="0" y="8785225"/>
                </a:lnTo>
                <a:lnTo>
                  <a:pt x="0" y="3402013"/>
                </a:lnTo>
                <a:lnTo>
                  <a:pt x="0" y="3392434"/>
                </a:lnTo>
                <a:lnTo>
                  <a:pt x="242" y="3392434"/>
                </a:lnTo>
                <a:lnTo>
                  <a:pt x="4427" y="3226946"/>
                </a:lnTo>
                <a:cubicBezTo>
                  <a:pt x="95543" y="1429425"/>
                  <a:pt x="1581848" y="0"/>
                  <a:pt x="3402013" y="0"/>
                </a:cubicBezTo>
                <a:close/>
              </a:path>
            </a:pathLst>
          </a:custGeom>
          <a:noFill/>
          <a:ln w="57150">
            <a:solidFill>
              <a:schemeClr val="accent3"/>
            </a:solidFill>
            <a:miter lim="800000"/>
          </a:ln>
        </p:spPr>
        <p:txBody>
          <a:bodyPr wrap="square" lIns="144000" tIns="180000" rIns="144000" bIns="180000" anchor="b" anchorCtr="0">
            <a:noAutofit/>
          </a:bodyPr>
          <a:lstStyle>
            <a:lvl1pPr marL="0" algn="l">
              <a:lnSpc>
                <a:spcPct val="75000"/>
              </a:lnSpc>
              <a:spcAft>
                <a:spcPts val="0"/>
              </a:spcAft>
              <a:defRPr sz="4800" b="1" i="0" cap="all" baseline="0">
                <a:solidFill>
                  <a:schemeClr val="bg1"/>
                </a:solidFill>
                <a:latin typeface="Paris2024" panose="02010503030201020103" pitchFamily="2"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a:p>
            <a:pPr lvl="1"/>
            <a:r>
              <a:rPr lang="fr-FR"/>
              <a:t>Deuxième niveau</a:t>
            </a:r>
          </a:p>
        </p:txBody>
      </p:sp>
      <p:sp>
        <p:nvSpPr>
          <p:cNvPr id="3" name="Espace réservé du pied de page 2">
            <a:extLst>
              <a:ext uri="{FF2B5EF4-FFF2-40B4-BE49-F238E27FC236}">
                <a16:creationId xmlns:a16="http://schemas.microsoft.com/office/drawing/2014/main" id="{49EA93BE-7160-064E-B5B4-343117E58BDA}"/>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13142E13-AB3A-F045-AB79-D6C0907ACC28}"/>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9" name="Espace réservé du texte 12">
            <a:extLst>
              <a:ext uri="{FF2B5EF4-FFF2-40B4-BE49-F238E27FC236}">
                <a16:creationId xmlns:a16="http://schemas.microsoft.com/office/drawing/2014/main" id="{3F765B32-2BFB-A740-A5F4-9314892A696D}"/>
              </a:ext>
            </a:extLst>
          </p:cNvPr>
          <p:cNvSpPr>
            <a:spLocks noGrp="1"/>
          </p:cNvSpPr>
          <p:nvPr>
            <p:ph type="body" sz="quarter" idx="33"/>
          </p:nvPr>
        </p:nvSpPr>
        <p:spPr>
          <a:xfrm>
            <a:off x="694766" y="1822414"/>
            <a:ext cx="4699673"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0" name="Espace réservé du texte 3">
            <a:extLst>
              <a:ext uri="{FF2B5EF4-FFF2-40B4-BE49-F238E27FC236}">
                <a16:creationId xmlns:a16="http://schemas.microsoft.com/office/drawing/2014/main" id="{477C3E57-F646-E74D-B366-2EC65401D396}"/>
              </a:ext>
            </a:extLst>
          </p:cNvPr>
          <p:cNvSpPr>
            <a:spLocks noGrp="1"/>
          </p:cNvSpPr>
          <p:nvPr>
            <p:ph type="body" sz="quarter" idx="31"/>
          </p:nvPr>
        </p:nvSpPr>
        <p:spPr>
          <a:xfrm>
            <a:off x="694765" y="2362380"/>
            <a:ext cx="4699674"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2" name="Espace réservé de la date 14">
            <a:extLst>
              <a:ext uri="{FF2B5EF4-FFF2-40B4-BE49-F238E27FC236}">
                <a16:creationId xmlns:a16="http://schemas.microsoft.com/office/drawing/2014/main" id="{9E78BF3F-0900-AA44-A6F4-61FAF8A93ACB}"/>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7" name="Titre 1">
            <a:extLst>
              <a:ext uri="{FF2B5EF4-FFF2-40B4-BE49-F238E27FC236}">
                <a16:creationId xmlns:a16="http://schemas.microsoft.com/office/drawing/2014/main" id="{8E7948BD-46B5-D74D-B84C-985A73C7EF8B}"/>
              </a:ext>
            </a:extLst>
          </p:cNvPr>
          <p:cNvSpPr>
            <a:spLocks noGrp="1"/>
          </p:cNvSpPr>
          <p:nvPr>
            <p:ph type="title" hasCustomPrompt="1"/>
          </p:nvPr>
        </p:nvSpPr>
        <p:spPr>
          <a:xfrm>
            <a:off x="352638" y="325067"/>
            <a:ext cx="5425310" cy="477465"/>
          </a:xfrm>
        </p:spPr>
        <p:txBody>
          <a:bodyPr/>
          <a:lstStyle/>
          <a:p>
            <a:r>
              <a:rPr lang="fr-FR"/>
              <a:t>titre</a:t>
            </a:r>
          </a:p>
        </p:txBody>
      </p:sp>
      <p:sp>
        <p:nvSpPr>
          <p:cNvPr id="18" name="Espace réservé du texte 3">
            <a:extLst>
              <a:ext uri="{FF2B5EF4-FFF2-40B4-BE49-F238E27FC236}">
                <a16:creationId xmlns:a16="http://schemas.microsoft.com/office/drawing/2014/main" id="{E24A8D7D-F0F5-AB4A-938F-A48A7436DDB9}"/>
              </a:ext>
            </a:extLst>
          </p:cNvPr>
          <p:cNvSpPr>
            <a:spLocks noGrp="1"/>
          </p:cNvSpPr>
          <p:nvPr>
            <p:ph type="body" sz="quarter" idx="13" hasCustomPrompt="1"/>
          </p:nvPr>
        </p:nvSpPr>
        <p:spPr>
          <a:xfrm>
            <a:off x="352638" y="802531"/>
            <a:ext cx="5425311"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136828048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e + image arche_1">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05EF7-11BE-414A-8E53-91D407F8D96F}"/>
              </a:ext>
            </a:extLst>
          </p:cNvPr>
          <p:cNvSpPr/>
          <p:nvPr/>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726"/>
          </a:p>
        </p:txBody>
      </p:sp>
      <p:sp>
        <p:nvSpPr>
          <p:cNvPr id="3" name="Espace réservé du pied de page 2">
            <a:extLst>
              <a:ext uri="{FF2B5EF4-FFF2-40B4-BE49-F238E27FC236}">
                <a16:creationId xmlns:a16="http://schemas.microsoft.com/office/drawing/2014/main" id="{F7E5BFD6-F26E-D642-8BA5-67E4AF5D82AB}"/>
              </a:ext>
            </a:extLst>
          </p:cNvPr>
          <p:cNvSpPr>
            <a:spLocks noGrp="1"/>
          </p:cNvSpPr>
          <p:nvPr>
            <p:ph type="ftr" sz="quarter" idx="10"/>
          </p:nvPr>
        </p:nvSpPr>
        <p:spPr/>
        <p:txBody>
          <a:bodyPr/>
          <a:lstStyle/>
          <a:p>
            <a:r>
              <a:rPr lang="fr-FR"/>
              <a:t>JEUX OLYMPIQUES ET PARALYMPIQUES DE PARIS 2024 | 7 JUILLET 2024</a:t>
            </a:r>
          </a:p>
        </p:txBody>
      </p:sp>
      <p:sp>
        <p:nvSpPr>
          <p:cNvPr id="8" name="Espace réservé du numéro de diapositive 2">
            <a:extLst>
              <a:ext uri="{FF2B5EF4-FFF2-40B4-BE49-F238E27FC236}">
                <a16:creationId xmlns:a16="http://schemas.microsoft.com/office/drawing/2014/main" id="{B7B72E2D-793B-7844-BAE6-CCD55C9EE803}"/>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solidFill>
              <a:schemeClr val="bg1"/>
            </a:solidFill>
          </a:ln>
        </p:spPr>
        <p:txBody>
          <a:bodyPr vert="horz" lIns="0" tIns="0" rIns="0" bIns="72000" rtlCol="0" anchor="ctr" anchorCtr="0"/>
          <a:lstStyle>
            <a:lvl1pPr algn="l">
              <a:defRPr sz="800" b="1" i="0">
                <a:solidFill>
                  <a:schemeClr val="bg1"/>
                </a:solidFill>
                <a:latin typeface="Paris2024 Semibold" panose="02010503030201020103" pitchFamily="2" charset="0"/>
              </a:defRPr>
            </a:lvl1pPr>
          </a:lstStyle>
          <a:p>
            <a:fld id="{B0A748EA-4192-4545-B323-8C43BBEE3E97}" type="slidenum">
              <a:rPr lang="fr-FR" smtClean="0"/>
              <a:t>‹N°›</a:t>
            </a:fld>
            <a:endParaRPr lang="fr-FR"/>
          </a:p>
        </p:txBody>
      </p:sp>
      <p:sp>
        <p:nvSpPr>
          <p:cNvPr id="10" name="Espace réservé du texte 12">
            <a:extLst>
              <a:ext uri="{FF2B5EF4-FFF2-40B4-BE49-F238E27FC236}">
                <a16:creationId xmlns:a16="http://schemas.microsoft.com/office/drawing/2014/main" id="{717C5158-24D1-8D4E-9ADB-A03C8968DC8D}"/>
              </a:ext>
            </a:extLst>
          </p:cNvPr>
          <p:cNvSpPr>
            <a:spLocks noGrp="1"/>
          </p:cNvSpPr>
          <p:nvPr>
            <p:ph type="body" sz="quarter" idx="52"/>
          </p:nvPr>
        </p:nvSpPr>
        <p:spPr>
          <a:xfrm>
            <a:off x="694766" y="1822414"/>
            <a:ext cx="4699673"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1" name="Espace réservé du texte 3">
            <a:extLst>
              <a:ext uri="{FF2B5EF4-FFF2-40B4-BE49-F238E27FC236}">
                <a16:creationId xmlns:a16="http://schemas.microsoft.com/office/drawing/2014/main" id="{8FBB01B7-5215-F447-A34E-F8A0B4EA71ED}"/>
              </a:ext>
            </a:extLst>
          </p:cNvPr>
          <p:cNvSpPr>
            <a:spLocks noGrp="1"/>
          </p:cNvSpPr>
          <p:nvPr>
            <p:ph type="body" sz="quarter" idx="31"/>
          </p:nvPr>
        </p:nvSpPr>
        <p:spPr>
          <a:xfrm>
            <a:off x="694765" y="2362380"/>
            <a:ext cx="4699674"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3" name="Espace réservé de la date 14">
            <a:extLst>
              <a:ext uri="{FF2B5EF4-FFF2-40B4-BE49-F238E27FC236}">
                <a16:creationId xmlns:a16="http://schemas.microsoft.com/office/drawing/2014/main" id="{9749985C-ED09-8043-A155-D4E79281955E}"/>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4" name="Espace réservé pour une image  15">
            <a:extLst>
              <a:ext uri="{FF2B5EF4-FFF2-40B4-BE49-F238E27FC236}">
                <a16:creationId xmlns:a16="http://schemas.microsoft.com/office/drawing/2014/main" id="{F191E54A-2D95-CE42-8411-FA544EAD824E}"/>
              </a:ext>
            </a:extLst>
          </p:cNvPr>
          <p:cNvSpPr>
            <a:spLocks noGrp="1" noChangeAspect="1"/>
          </p:cNvSpPr>
          <p:nvPr>
            <p:ph type="pic" sz="quarter" idx="33"/>
          </p:nvPr>
        </p:nvSpPr>
        <p:spPr>
          <a:xfrm>
            <a:off x="7443735" y="1253075"/>
            <a:ext cx="3400531" cy="437929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6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15" name="Espace réservé du texte 8">
            <a:extLst>
              <a:ext uri="{FF2B5EF4-FFF2-40B4-BE49-F238E27FC236}">
                <a16:creationId xmlns:a16="http://schemas.microsoft.com/office/drawing/2014/main" id="{307C9AE6-1826-0942-B0DE-75E607F8B434}"/>
              </a:ext>
            </a:extLst>
          </p:cNvPr>
          <p:cNvSpPr>
            <a:spLocks noGrp="1"/>
          </p:cNvSpPr>
          <p:nvPr>
            <p:ph type="body" sz="quarter" idx="51" hasCustomPrompt="1"/>
          </p:nvPr>
        </p:nvSpPr>
        <p:spPr>
          <a:xfrm>
            <a:off x="7561556" y="5433265"/>
            <a:ext cx="2420145" cy="19910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16" name="Titre 1">
            <a:extLst>
              <a:ext uri="{FF2B5EF4-FFF2-40B4-BE49-F238E27FC236}">
                <a16:creationId xmlns:a16="http://schemas.microsoft.com/office/drawing/2014/main" id="{7255C722-0F97-4F47-AA16-2C5B3322F999}"/>
              </a:ext>
            </a:extLst>
          </p:cNvPr>
          <p:cNvSpPr>
            <a:spLocks noGrp="1"/>
          </p:cNvSpPr>
          <p:nvPr>
            <p:ph type="title" hasCustomPrompt="1"/>
          </p:nvPr>
        </p:nvSpPr>
        <p:spPr>
          <a:xfrm>
            <a:off x="352638" y="325067"/>
            <a:ext cx="5425310" cy="477465"/>
          </a:xfrm>
        </p:spPr>
        <p:txBody>
          <a:bodyPr/>
          <a:lstStyle/>
          <a:p>
            <a:r>
              <a:rPr lang="fr-FR"/>
              <a:t>titre</a:t>
            </a:r>
          </a:p>
        </p:txBody>
      </p:sp>
      <p:sp>
        <p:nvSpPr>
          <p:cNvPr id="17" name="Espace réservé du texte 3">
            <a:extLst>
              <a:ext uri="{FF2B5EF4-FFF2-40B4-BE49-F238E27FC236}">
                <a16:creationId xmlns:a16="http://schemas.microsoft.com/office/drawing/2014/main" id="{03EF3C56-73F7-F146-8ACC-59EB3B56CE5F}"/>
              </a:ext>
            </a:extLst>
          </p:cNvPr>
          <p:cNvSpPr>
            <a:spLocks noGrp="1"/>
          </p:cNvSpPr>
          <p:nvPr>
            <p:ph type="body" sz="quarter" idx="13" hasCustomPrompt="1"/>
          </p:nvPr>
        </p:nvSpPr>
        <p:spPr>
          <a:xfrm>
            <a:off x="352638" y="802531"/>
            <a:ext cx="5425311"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212043696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e + image arche_2">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7B8F03-F269-5748-B543-6389A5D9D6A2}"/>
              </a:ext>
            </a:extLst>
          </p:cNvPr>
          <p:cNvSpPr/>
          <p:nvPr/>
        </p:nvSpPr>
        <p:spPr>
          <a:xfrm flipH="1">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726"/>
          </a:p>
        </p:txBody>
      </p:sp>
      <p:sp>
        <p:nvSpPr>
          <p:cNvPr id="8" name="Espace réservé du pied de page 2">
            <a:extLst>
              <a:ext uri="{FF2B5EF4-FFF2-40B4-BE49-F238E27FC236}">
                <a16:creationId xmlns:a16="http://schemas.microsoft.com/office/drawing/2014/main" id="{2B19B967-92E7-5043-B0CE-ABC3DF2A7B6B}"/>
              </a:ext>
            </a:extLst>
          </p:cNvPr>
          <p:cNvSpPr>
            <a:spLocks noGrp="1"/>
          </p:cNvSpPr>
          <p:nvPr>
            <p:ph type="ftr" sz="quarter" idx="10"/>
          </p:nvPr>
        </p:nvSpPr>
        <p:spPr>
          <a:xfrm>
            <a:off x="229517" y="6502427"/>
            <a:ext cx="2829567" cy="153618"/>
          </a:xfrm>
        </p:spPr>
        <p:txBody>
          <a:bodyPr/>
          <a:lstStyle>
            <a:lvl1pPr>
              <a:defRPr>
                <a:solidFill>
                  <a:schemeClr val="bg1"/>
                </a:solidFill>
              </a:defRPr>
            </a:lvl1pPr>
          </a:lstStyle>
          <a:p>
            <a:r>
              <a:rPr lang="fr-FR"/>
              <a:t>JEUX OLYMPIQUES ET PARALYMPIQUES DE PARIS 2024 | 7 JUILLET 2024</a:t>
            </a:r>
          </a:p>
        </p:txBody>
      </p:sp>
      <p:sp>
        <p:nvSpPr>
          <p:cNvPr id="9" name="Espace réservé du numéro de diapositive 2">
            <a:extLst>
              <a:ext uri="{FF2B5EF4-FFF2-40B4-BE49-F238E27FC236}">
                <a16:creationId xmlns:a16="http://schemas.microsoft.com/office/drawing/2014/main" id="{1E56BEB6-633B-DE4B-A1B5-189314EB448F}"/>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solidFill>
              <a:schemeClr val="bg1"/>
            </a:solidFill>
          </a:ln>
        </p:spPr>
        <p:txBody>
          <a:bodyPr vert="horz" lIns="0" tIns="0" rIns="0" bIns="72000" rtlCol="0" anchor="ctr" anchorCtr="0"/>
          <a:lstStyle>
            <a:lvl1pPr algn="l">
              <a:defRPr sz="800" b="1" i="0">
                <a:solidFill>
                  <a:schemeClr val="bg1"/>
                </a:solidFill>
                <a:latin typeface="Paris2024 Semibold" panose="02010503030201020103" pitchFamily="2" charset="0"/>
              </a:defRPr>
            </a:lvl1pPr>
          </a:lstStyle>
          <a:p>
            <a:fld id="{B0A748EA-4192-4545-B323-8C43BBEE3E97}" type="slidenum">
              <a:rPr lang="fr-FR" smtClean="0"/>
              <a:t>‹N°›</a:t>
            </a:fld>
            <a:endParaRPr lang="fr-FR"/>
          </a:p>
        </p:txBody>
      </p:sp>
      <p:sp>
        <p:nvSpPr>
          <p:cNvPr id="11" name="Espace réservé du texte 12">
            <a:extLst>
              <a:ext uri="{FF2B5EF4-FFF2-40B4-BE49-F238E27FC236}">
                <a16:creationId xmlns:a16="http://schemas.microsoft.com/office/drawing/2014/main" id="{EB5C271A-8E7C-9C4E-9FE6-6C50CD9947FC}"/>
              </a:ext>
            </a:extLst>
          </p:cNvPr>
          <p:cNvSpPr>
            <a:spLocks noGrp="1"/>
          </p:cNvSpPr>
          <p:nvPr>
            <p:ph type="body" sz="quarter" idx="52"/>
          </p:nvPr>
        </p:nvSpPr>
        <p:spPr>
          <a:xfrm>
            <a:off x="694766" y="1822414"/>
            <a:ext cx="4699673" cy="539966"/>
          </a:xfrm>
          <a:prstGeom prst="rect">
            <a:avLst/>
          </a:prstGeom>
        </p:spPr>
        <p:txBody>
          <a:bodyPr anchor="t" anchorCtr="0">
            <a:noAutofit/>
          </a:bodyPr>
          <a:lstStyle>
            <a:lvl1pPr marL="7938" indent="0">
              <a:lnSpc>
                <a:spcPct val="80000"/>
              </a:lnSpc>
              <a:spcAft>
                <a:spcPts val="0"/>
              </a:spcAft>
              <a:tabLst/>
              <a:defRPr sz="1800" b="1" i="0" cap="all" baseline="0">
                <a:solidFill>
                  <a:schemeClr val="bg1"/>
                </a:solidFill>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2" name="Espace réservé du texte 3">
            <a:extLst>
              <a:ext uri="{FF2B5EF4-FFF2-40B4-BE49-F238E27FC236}">
                <a16:creationId xmlns:a16="http://schemas.microsoft.com/office/drawing/2014/main" id="{134A8E6F-6E53-4948-A84F-F12DC53B0F7E}"/>
              </a:ext>
            </a:extLst>
          </p:cNvPr>
          <p:cNvSpPr>
            <a:spLocks noGrp="1"/>
          </p:cNvSpPr>
          <p:nvPr>
            <p:ph type="body" sz="quarter" idx="31"/>
          </p:nvPr>
        </p:nvSpPr>
        <p:spPr>
          <a:xfrm>
            <a:off x="694765" y="2362380"/>
            <a:ext cx="4699674" cy="3693089"/>
          </a:xfrm>
          <a:prstGeom prst="rect">
            <a:avLst/>
          </a:prstGeom>
        </p:spPr>
        <p:txBody>
          <a:bodyPr anchor="t"/>
          <a:lstStyle>
            <a:lvl1pPr>
              <a:lnSpc>
                <a:spcPct val="100000"/>
              </a:lnSpc>
              <a:defRPr sz="1600">
                <a:solidFill>
                  <a:schemeClr val="bg1"/>
                </a:solidFill>
              </a:defRPr>
            </a:lvl1pPr>
          </a:lstStyle>
          <a:p>
            <a:pPr lvl="0"/>
            <a:r>
              <a:rPr lang="fr-FR"/>
              <a:t>Cliquez pour modifier les styles du texte du masque</a:t>
            </a:r>
          </a:p>
        </p:txBody>
      </p:sp>
      <p:sp>
        <p:nvSpPr>
          <p:cNvPr id="14" name="Espace réservé de la date 14">
            <a:extLst>
              <a:ext uri="{FF2B5EF4-FFF2-40B4-BE49-F238E27FC236}">
                <a16:creationId xmlns:a16="http://schemas.microsoft.com/office/drawing/2014/main" id="{87EF8764-63FE-AF43-A15C-7E2F6FFA7DBB}"/>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5" name="Espace réservé pour une image  15">
            <a:extLst>
              <a:ext uri="{FF2B5EF4-FFF2-40B4-BE49-F238E27FC236}">
                <a16:creationId xmlns:a16="http://schemas.microsoft.com/office/drawing/2014/main" id="{AD6E8F13-DEAB-8D49-9727-92C66AD9F05C}"/>
              </a:ext>
            </a:extLst>
          </p:cNvPr>
          <p:cNvSpPr>
            <a:spLocks noGrp="1" noChangeAspect="1"/>
          </p:cNvSpPr>
          <p:nvPr>
            <p:ph type="pic" sz="quarter" idx="33"/>
          </p:nvPr>
        </p:nvSpPr>
        <p:spPr>
          <a:xfrm>
            <a:off x="7443735" y="1253075"/>
            <a:ext cx="3400531" cy="437929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6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16" name="Espace réservé du texte 8">
            <a:extLst>
              <a:ext uri="{FF2B5EF4-FFF2-40B4-BE49-F238E27FC236}">
                <a16:creationId xmlns:a16="http://schemas.microsoft.com/office/drawing/2014/main" id="{700EB17F-0CE4-B34F-AC6E-031D6B02F66F}"/>
              </a:ext>
            </a:extLst>
          </p:cNvPr>
          <p:cNvSpPr>
            <a:spLocks noGrp="1"/>
          </p:cNvSpPr>
          <p:nvPr>
            <p:ph type="body" sz="quarter" idx="51" hasCustomPrompt="1"/>
          </p:nvPr>
        </p:nvSpPr>
        <p:spPr>
          <a:xfrm>
            <a:off x="7561556" y="5433265"/>
            <a:ext cx="2420145" cy="19910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17" name="Titre 1">
            <a:extLst>
              <a:ext uri="{FF2B5EF4-FFF2-40B4-BE49-F238E27FC236}">
                <a16:creationId xmlns:a16="http://schemas.microsoft.com/office/drawing/2014/main" id="{0ECAFE99-1AF7-E247-AF71-DA55F096B608}"/>
              </a:ext>
            </a:extLst>
          </p:cNvPr>
          <p:cNvSpPr>
            <a:spLocks noGrp="1"/>
          </p:cNvSpPr>
          <p:nvPr>
            <p:ph type="title" hasCustomPrompt="1"/>
          </p:nvPr>
        </p:nvSpPr>
        <p:spPr>
          <a:xfrm>
            <a:off x="352638" y="325067"/>
            <a:ext cx="5425310" cy="477465"/>
          </a:xfrm>
        </p:spPr>
        <p:txBody>
          <a:bodyPr/>
          <a:lstStyle>
            <a:lvl1pPr>
              <a:defRPr>
                <a:solidFill>
                  <a:schemeClr val="bg1"/>
                </a:solidFill>
              </a:defRPr>
            </a:lvl1pPr>
          </a:lstStyle>
          <a:p>
            <a:r>
              <a:rPr lang="fr-FR"/>
              <a:t>titre</a:t>
            </a:r>
          </a:p>
        </p:txBody>
      </p:sp>
      <p:sp>
        <p:nvSpPr>
          <p:cNvPr id="18" name="Espace réservé du texte 3">
            <a:extLst>
              <a:ext uri="{FF2B5EF4-FFF2-40B4-BE49-F238E27FC236}">
                <a16:creationId xmlns:a16="http://schemas.microsoft.com/office/drawing/2014/main" id="{59F77C95-8C1B-C744-81F6-6757C8EDB22B}"/>
              </a:ext>
            </a:extLst>
          </p:cNvPr>
          <p:cNvSpPr>
            <a:spLocks noGrp="1"/>
          </p:cNvSpPr>
          <p:nvPr>
            <p:ph type="body" sz="quarter" idx="13" hasCustomPrompt="1"/>
          </p:nvPr>
        </p:nvSpPr>
        <p:spPr>
          <a:xfrm>
            <a:off x="352638" y="802531"/>
            <a:ext cx="5425311"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268793390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e + image arche_3">
    <p:bg>
      <p:bgPr>
        <a:solidFill>
          <a:schemeClr val="bg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7E5BFD6-F26E-D642-8BA5-67E4AF5D82AB}"/>
              </a:ext>
            </a:extLst>
          </p:cNvPr>
          <p:cNvSpPr>
            <a:spLocks noGrp="1"/>
          </p:cNvSpPr>
          <p:nvPr>
            <p:ph type="ftr" sz="quarter" idx="10"/>
          </p:nvPr>
        </p:nvSpPr>
        <p:spPr/>
        <p:txBody>
          <a:bodyPr/>
          <a:lstStyle/>
          <a:p>
            <a:r>
              <a:rPr lang="fr-FR"/>
              <a:t>JEUX OLYMPIQUES ET PARALYMPIQUES DE PARIS 2024 | 7 JUILLET 2024</a:t>
            </a:r>
          </a:p>
        </p:txBody>
      </p:sp>
      <p:sp>
        <p:nvSpPr>
          <p:cNvPr id="8" name="Espace réservé du numéro de diapositive 2">
            <a:extLst>
              <a:ext uri="{FF2B5EF4-FFF2-40B4-BE49-F238E27FC236}">
                <a16:creationId xmlns:a16="http://schemas.microsoft.com/office/drawing/2014/main" id="{B7B72E2D-793B-7844-BAE6-CCD55C9EE803}"/>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solidFill>
              <a:schemeClr val="bg1"/>
            </a:solidFill>
          </a:ln>
        </p:spPr>
        <p:txBody>
          <a:bodyPr vert="horz" lIns="0" tIns="0" rIns="0" bIns="72000" rtlCol="0" anchor="ctr" anchorCtr="0"/>
          <a:lstStyle>
            <a:lvl1pPr algn="l">
              <a:defRPr sz="800" b="1" i="0">
                <a:solidFill>
                  <a:schemeClr val="bg1"/>
                </a:solidFill>
                <a:latin typeface="Paris2024 Semibold" panose="02010503030201020103" pitchFamily="2" charset="0"/>
              </a:defRPr>
            </a:lvl1pPr>
          </a:lstStyle>
          <a:p>
            <a:fld id="{B0A748EA-4192-4545-B323-8C43BBEE3E97}" type="slidenum">
              <a:rPr lang="fr-FR" smtClean="0"/>
              <a:t>‹N°›</a:t>
            </a:fld>
            <a:endParaRPr lang="fr-FR"/>
          </a:p>
        </p:txBody>
      </p:sp>
      <p:sp>
        <p:nvSpPr>
          <p:cNvPr id="10" name="Espace réservé du texte 12">
            <a:extLst>
              <a:ext uri="{FF2B5EF4-FFF2-40B4-BE49-F238E27FC236}">
                <a16:creationId xmlns:a16="http://schemas.microsoft.com/office/drawing/2014/main" id="{717C5158-24D1-8D4E-9ADB-A03C8968DC8D}"/>
              </a:ext>
            </a:extLst>
          </p:cNvPr>
          <p:cNvSpPr>
            <a:spLocks noGrp="1"/>
          </p:cNvSpPr>
          <p:nvPr>
            <p:ph type="body" sz="quarter" idx="52"/>
          </p:nvPr>
        </p:nvSpPr>
        <p:spPr>
          <a:xfrm>
            <a:off x="694766" y="1822414"/>
            <a:ext cx="4023008"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1" name="Espace réservé du texte 3">
            <a:extLst>
              <a:ext uri="{FF2B5EF4-FFF2-40B4-BE49-F238E27FC236}">
                <a16:creationId xmlns:a16="http://schemas.microsoft.com/office/drawing/2014/main" id="{8FBB01B7-5215-F447-A34E-F8A0B4EA71ED}"/>
              </a:ext>
            </a:extLst>
          </p:cNvPr>
          <p:cNvSpPr>
            <a:spLocks noGrp="1"/>
          </p:cNvSpPr>
          <p:nvPr>
            <p:ph type="body" sz="quarter" idx="31"/>
          </p:nvPr>
        </p:nvSpPr>
        <p:spPr>
          <a:xfrm>
            <a:off x="694764" y="2362380"/>
            <a:ext cx="4023009"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3" name="Espace réservé de la date 14">
            <a:extLst>
              <a:ext uri="{FF2B5EF4-FFF2-40B4-BE49-F238E27FC236}">
                <a16:creationId xmlns:a16="http://schemas.microsoft.com/office/drawing/2014/main" id="{9749985C-ED09-8043-A155-D4E79281955E}"/>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6" name="Titre 1">
            <a:extLst>
              <a:ext uri="{FF2B5EF4-FFF2-40B4-BE49-F238E27FC236}">
                <a16:creationId xmlns:a16="http://schemas.microsoft.com/office/drawing/2014/main" id="{7255C722-0F97-4F47-AA16-2C5B3322F999}"/>
              </a:ext>
            </a:extLst>
          </p:cNvPr>
          <p:cNvSpPr>
            <a:spLocks noGrp="1"/>
          </p:cNvSpPr>
          <p:nvPr>
            <p:ph type="title" hasCustomPrompt="1"/>
          </p:nvPr>
        </p:nvSpPr>
        <p:spPr>
          <a:xfrm>
            <a:off x="352638" y="325067"/>
            <a:ext cx="4644167" cy="477465"/>
          </a:xfrm>
        </p:spPr>
        <p:txBody>
          <a:bodyPr/>
          <a:lstStyle/>
          <a:p>
            <a:r>
              <a:rPr lang="fr-FR"/>
              <a:t>titre</a:t>
            </a:r>
          </a:p>
        </p:txBody>
      </p:sp>
      <p:sp>
        <p:nvSpPr>
          <p:cNvPr id="17" name="Espace réservé du texte 3">
            <a:extLst>
              <a:ext uri="{FF2B5EF4-FFF2-40B4-BE49-F238E27FC236}">
                <a16:creationId xmlns:a16="http://schemas.microsoft.com/office/drawing/2014/main" id="{03EF3C56-73F7-F146-8ACC-59EB3B56CE5F}"/>
              </a:ext>
            </a:extLst>
          </p:cNvPr>
          <p:cNvSpPr>
            <a:spLocks noGrp="1"/>
          </p:cNvSpPr>
          <p:nvPr>
            <p:ph type="body" sz="quarter" idx="13" hasCustomPrompt="1"/>
          </p:nvPr>
        </p:nvSpPr>
        <p:spPr>
          <a:xfrm>
            <a:off x="352639" y="802531"/>
            <a:ext cx="4644168"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
        <p:nvSpPr>
          <p:cNvPr id="12" name="Rectangle 11">
            <a:extLst>
              <a:ext uri="{FF2B5EF4-FFF2-40B4-BE49-F238E27FC236}">
                <a16:creationId xmlns:a16="http://schemas.microsoft.com/office/drawing/2014/main" id="{013388FB-7D19-9E4E-839B-510552179A02}"/>
              </a:ext>
            </a:extLst>
          </p:cNvPr>
          <p:cNvSpPr/>
          <p:nvPr/>
        </p:nvSpPr>
        <p:spPr>
          <a:xfrm>
            <a:off x="5334000" y="0"/>
            <a:ext cx="6858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23">
            <a:extLst>
              <a:ext uri="{FF2B5EF4-FFF2-40B4-BE49-F238E27FC236}">
                <a16:creationId xmlns:a16="http://schemas.microsoft.com/office/drawing/2014/main" id="{28D3CAAB-E7B4-2C47-8232-9C4552DED1A9}"/>
              </a:ext>
            </a:extLst>
          </p:cNvPr>
          <p:cNvSpPr>
            <a:spLocks noGrp="1"/>
          </p:cNvSpPr>
          <p:nvPr>
            <p:ph type="pic" sz="quarter" idx="20"/>
          </p:nvPr>
        </p:nvSpPr>
        <p:spPr>
          <a:xfrm>
            <a:off x="5794075" y="480184"/>
            <a:ext cx="5937850" cy="5897632"/>
          </a:xfrm>
          <a:custGeom>
            <a:avLst/>
            <a:gdLst>
              <a:gd name="connsiteX0" fmla="*/ 914468 w 6211154"/>
              <a:gd name="connsiteY0" fmla="*/ 4317109 h 6169085"/>
              <a:gd name="connsiteX1" fmla="*/ 0 w 6211154"/>
              <a:gd name="connsiteY1" fmla="*/ 5231577 h 6169085"/>
              <a:gd name="connsiteX2" fmla="*/ 0 w 6211154"/>
              <a:gd name="connsiteY2" fmla="*/ 6169085 h 6169085"/>
              <a:gd name="connsiteX3" fmla="*/ 1828936 w 6211154"/>
              <a:gd name="connsiteY3" fmla="*/ 6169085 h 6169085"/>
              <a:gd name="connsiteX4" fmla="*/ 1828936 w 6211154"/>
              <a:gd name="connsiteY4" fmla="*/ 5231577 h 6169085"/>
              <a:gd name="connsiteX5" fmla="*/ 914468 w 6211154"/>
              <a:gd name="connsiteY5" fmla="*/ 4317109 h 6169085"/>
              <a:gd name="connsiteX6" fmla="*/ 3105577 w 6211154"/>
              <a:gd name="connsiteY6" fmla="*/ 4317109 h 6169085"/>
              <a:gd name="connsiteX7" fmla="*/ 2191109 w 6211154"/>
              <a:gd name="connsiteY7" fmla="*/ 5231577 h 6169085"/>
              <a:gd name="connsiteX8" fmla="*/ 2191109 w 6211154"/>
              <a:gd name="connsiteY8" fmla="*/ 6169085 h 6169085"/>
              <a:gd name="connsiteX9" fmla="*/ 4020045 w 6211154"/>
              <a:gd name="connsiteY9" fmla="*/ 6169085 h 6169085"/>
              <a:gd name="connsiteX10" fmla="*/ 4020045 w 6211154"/>
              <a:gd name="connsiteY10" fmla="*/ 5231577 h 6169085"/>
              <a:gd name="connsiteX11" fmla="*/ 3105577 w 6211154"/>
              <a:gd name="connsiteY11" fmla="*/ 4317109 h 6169085"/>
              <a:gd name="connsiteX12" fmla="*/ 5296686 w 6211154"/>
              <a:gd name="connsiteY12" fmla="*/ 4317109 h 6169085"/>
              <a:gd name="connsiteX13" fmla="*/ 4382218 w 6211154"/>
              <a:gd name="connsiteY13" fmla="*/ 5231577 h 6169085"/>
              <a:gd name="connsiteX14" fmla="*/ 4382218 w 6211154"/>
              <a:gd name="connsiteY14" fmla="*/ 6169085 h 6169085"/>
              <a:gd name="connsiteX15" fmla="*/ 6211154 w 6211154"/>
              <a:gd name="connsiteY15" fmla="*/ 6169085 h 6169085"/>
              <a:gd name="connsiteX16" fmla="*/ 6211154 w 6211154"/>
              <a:gd name="connsiteY16" fmla="*/ 5231577 h 6169085"/>
              <a:gd name="connsiteX17" fmla="*/ 5296686 w 6211154"/>
              <a:gd name="connsiteY17" fmla="*/ 4317109 h 6169085"/>
              <a:gd name="connsiteX18" fmla="*/ 914468 w 6211154"/>
              <a:gd name="connsiteY18" fmla="*/ 2158554 h 6169085"/>
              <a:gd name="connsiteX19" fmla="*/ 0 w 6211154"/>
              <a:gd name="connsiteY19" fmla="*/ 3073022 h 6169085"/>
              <a:gd name="connsiteX20" fmla="*/ 0 w 6211154"/>
              <a:gd name="connsiteY20" fmla="*/ 4010530 h 6169085"/>
              <a:gd name="connsiteX21" fmla="*/ 1828936 w 6211154"/>
              <a:gd name="connsiteY21" fmla="*/ 4010530 h 6169085"/>
              <a:gd name="connsiteX22" fmla="*/ 1828936 w 6211154"/>
              <a:gd name="connsiteY22" fmla="*/ 3073022 h 6169085"/>
              <a:gd name="connsiteX23" fmla="*/ 914468 w 6211154"/>
              <a:gd name="connsiteY23" fmla="*/ 2158554 h 6169085"/>
              <a:gd name="connsiteX24" fmla="*/ 3105577 w 6211154"/>
              <a:gd name="connsiteY24" fmla="*/ 2158554 h 6169085"/>
              <a:gd name="connsiteX25" fmla="*/ 2191109 w 6211154"/>
              <a:gd name="connsiteY25" fmla="*/ 3073022 h 6169085"/>
              <a:gd name="connsiteX26" fmla="*/ 2191109 w 6211154"/>
              <a:gd name="connsiteY26" fmla="*/ 4010530 h 6169085"/>
              <a:gd name="connsiteX27" fmla="*/ 4020045 w 6211154"/>
              <a:gd name="connsiteY27" fmla="*/ 4010530 h 6169085"/>
              <a:gd name="connsiteX28" fmla="*/ 4020045 w 6211154"/>
              <a:gd name="connsiteY28" fmla="*/ 3073022 h 6169085"/>
              <a:gd name="connsiteX29" fmla="*/ 3105577 w 6211154"/>
              <a:gd name="connsiteY29" fmla="*/ 2158554 h 6169085"/>
              <a:gd name="connsiteX30" fmla="*/ 5296686 w 6211154"/>
              <a:gd name="connsiteY30" fmla="*/ 2158554 h 6169085"/>
              <a:gd name="connsiteX31" fmla="*/ 4382218 w 6211154"/>
              <a:gd name="connsiteY31" fmla="*/ 3073022 h 6169085"/>
              <a:gd name="connsiteX32" fmla="*/ 4382218 w 6211154"/>
              <a:gd name="connsiteY32" fmla="*/ 4010530 h 6169085"/>
              <a:gd name="connsiteX33" fmla="*/ 6211154 w 6211154"/>
              <a:gd name="connsiteY33" fmla="*/ 4010530 h 6169085"/>
              <a:gd name="connsiteX34" fmla="*/ 6211154 w 6211154"/>
              <a:gd name="connsiteY34" fmla="*/ 3073022 h 6169085"/>
              <a:gd name="connsiteX35" fmla="*/ 5296686 w 6211154"/>
              <a:gd name="connsiteY35" fmla="*/ 2158554 h 6169085"/>
              <a:gd name="connsiteX36" fmla="*/ 5296685 w 6211154"/>
              <a:gd name="connsiteY36" fmla="*/ 0 h 6169085"/>
              <a:gd name="connsiteX37" fmla="*/ 4382218 w 6211154"/>
              <a:gd name="connsiteY37" fmla="*/ 914468 h 6169085"/>
              <a:gd name="connsiteX38" fmla="*/ 4382218 w 6211154"/>
              <a:gd name="connsiteY38" fmla="*/ 1851975 h 6169085"/>
              <a:gd name="connsiteX39" fmla="*/ 6211153 w 6211154"/>
              <a:gd name="connsiteY39" fmla="*/ 1851975 h 6169085"/>
              <a:gd name="connsiteX40" fmla="*/ 6211153 w 6211154"/>
              <a:gd name="connsiteY40" fmla="*/ 914468 h 6169085"/>
              <a:gd name="connsiteX41" fmla="*/ 5296685 w 6211154"/>
              <a:gd name="connsiteY41" fmla="*/ 0 h 6169085"/>
              <a:gd name="connsiteX42" fmla="*/ 3105577 w 6211154"/>
              <a:gd name="connsiteY42" fmla="*/ 0 h 6169085"/>
              <a:gd name="connsiteX43" fmla="*/ 2191109 w 6211154"/>
              <a:gd name="connsiteY43" fmla="*/ 914468 h 6169085"/>
              <a:gd name="connsiteX44" fmla="*/ 2191109 w 6211154"/>
              <a:gd name="connsiteY44" fmla="*/ 1851975 h 6169085"/>
              <a:gd name="connsiteX45" fmla="*/ 4020044 w 6211154"/>
              <a:gd name="connsiteY45" fmla="*/ 1851975 h 6169085"/>
              <a:gd name="connsiteX46" fmla="*/ 4020044 w 6211154"/>
              <a:gd name="connsiteY46" fmla="*/ 914468 h 6169085"/>
              <a:gd name="connsiteX47" fmla="*/ 3105577 w 6211154"/>
              <a:gd name="connsiteY47" fmla="*/ 0 h 6169085"/>
              <a:gd name="connsiteX48" fmla="*/ 914468 w 6211154"/>
              <a:gd name="connsiteY48" fmla="*/ 0 h 6169085"/>
              <a:gd name="connsiteX49" fmla="*/ 0 w 6211154"/>
              <a:gd name="connsiteY49" fmla="*/ 914468 h 6169085"/>
              <a:gd name="connsiteX50" fmla="*/ 0 w 6211154"/>
              <a:gd name="connsiteY50" fmla="*/ 1851975 h 6169085"/>
              <a:gd name="connsiteX51" fmla="*/ 1828936 w 6211154"/>
              <a:gd name="connsiteY51" fmla="*/ 1851975 h 6169085"/>
              <a:gd name="connsiteX52" fmla="*/ 1828936 w 6211154"/>
              <a:gd name="connsiteY52" fmla="*/ 914468 h 6169085"/>
              <a:gd name="connsiteX53" fmla="*/ 914468 w 6211154"/>
              <a:gd name="connsiteY53" fmla="*/ 0 h 616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211154" h="6169085">
                <a:moveTo>
                  <a:pt x="914468" y="4317109"/>
                </a:moveTo>
                <a:cubicBezTo>
                  <a:pt x="409421" y="4317109"/>
                  <a:pt x="0" y="4726530"/>
                  <a:pt x="0" y="5231577"/>
                </a:cubicBezTo>
                <a:lnTo>
                  <a:pt x="0" y="6169085"/>
                </a:lnTo>
                <a:lnTo>
                  <a:pt x="1828936" y="6169085"/>
                </a:lnTo>
                <a:lnTo>
                  <a:pt x="1828936" y="5231577"/>
                </a:lnTo>
                <a:cubicBezTo>
                  <a:pt x="1828936" y="4726530"/>
                  <a:pt x="1419515" y="4317109"/>
                  <a:pt x="914468" y="4317109"/>
                </a:cubicBezTo>
                <a:close/>
                <a:moveTo>
                  <a:pt x="3105577" y="4317109"/>
                </a:moveTo>
                <a:cubicBezTo>
                  <a:pt x="2600530" y="4317109"/>
                  <a:pt x="2191109" y="4726530"/>
                  <a:pt x="2191109" y="5231577"/>
                </a:cubicBezTo>
                <a:lnTo>
                  <a:pt x="2191109" y="6169085"/>
                </a:lnTo>
                <a:lnTo>
                  <a:pt x="4020045" y="6169085"/>
                </a:lnTo>
                <a:lnTo>
                  <a:pt x="4020045" y="5231577"/>
                </a:lnTo>
                <a:cubicBezTo>
                  <a:pt x="4020045" y="4726530"/>
                  <a:pt x="3610624" y="4317109"/>
                  <a:pt x="3105577" y="4317109"/>
                </a:cubicBezTo>
                <a:close/>
                <a:moveTo>
                  <a:pt x="5296686" y="4317109"/>
                </a:moveTo>
                <a:cubicBezTo>
                  <a:pt x="4791639" y="4317109"/>
                  <a:pt x="4382218" y="4726530"/>
                  <a:pt x="4382218" y="5231577"/>
                </a:cubicBezTo>
                <a:lnTo>
                  <a:pt x="4382218" y="6169085"/>
                </a:lnTo>
                <a:lnTo>
                  <a:pt x="6211154" y="6169085"/>
                </a:lnTo>
                <a:lnTo>
                  <a:pt x="6211154" y="5231577"/>
                </a:lnTo>
                <a:cubicBezTo>
                  <a:pt x="6211154" y="4726530"/>
                  <a:pt x="5801733" y="4317109"/>
                  <a:pt x="5296686" y="4317109"/>
                </a:cubicBezTo>
                <a:close/>
                <a:moveTo>
                  <a:pt x="914468" y="2158554"/>
                </a:moveTo>
                <a:cubicBezTo>
                  <a:pt x="409421" y="2158554"/>
                  <a:pt x="0" y="2567975"/>
                  <a:pt x="0" y="3073022"/>
                </a:cubicBezTo>
                <a:lnTo>
                  <a:pt x="0" y="4010530"/>
                </a:lnTo>
                <a:lnTo>
                  <a:pt x="1828936" y="4010530"/>
                </a:lnTo>
                <a:lnTo>
                  <a:pt x="1828936" y="3073022"/>
                </a:lnTo>
                <a:cubicBezTo>
                  <a:pt x="1828936" y="2567975"/>
                  <a:pt x="1419515" y="2158554"/>
                  <a:pt x="914468" y="2158554"/>
                </a:cubicBezTo>
                <a:close/>
                <a:moveTo>
                  <a:pt x="3105577" y="2158554"/>
                </a:moveTo>
                <a:cubicBezTo>
                  <a:pt x="2600530" y="2158554"/>
                  <a:pt x="2191109" y="2567975"/>
                  <a:pt x="2191109" y="3073022"/>
                </a:cubicBezTo>
                <a:lnTo>
                  <a:pt x="2191109" y="4010530"/>
                </a:lnTo>
                <a:lnTo>
                  <a:pt x="4020045" y="4010530"/>
                </a:lnTo>
                <a:lnTo>
                  <a:pt x="4020045" y="3073022"/>
                </a:lnTo>
                <a:cubicBezTo>
                  <a:pt x="4020045" y="2567975"/>
                  <a:pt x="3610624" y="2158554"/>
                  <a:pt x="3105577" y="2158554"/>
                </a:cubicBezTo>
                <a:close/>
                <a:moveTo>
                  <a:pt x="5296686" y="2158554"/>
                </a:moveTo>
                <a:cubicBezTo>
                  <a:pt x="4791639" y="2158554"/>
                  <a:pt x="4382218" y="2567975"/>
                  <a:pt x="4382218" y="3073022"/>
                </a:cubicBezTo>
                <a:lnTo>
                  <a:pt x="4382218" y="4010530"/>
                </a:lnTo>
                <a:lnTo>
                  <a:pt x="6211154" y="4010530"/>
                </a:lnTo>
                <a:lnTo>
                  <a:pt x="6211154" y="3073022"/>
                </a:lnTo>
                <a:cubicBezTo>
                  <a:pt x="6211154" y="2567975"/>
                  <a:pt x="5801733" y="2158554"/>
                  <a:pt x="5296686" y="2158554"/>
                </a:cubicBezTo>
                <a:close/>
                <a:moveTo>
                  <a:pt x="5296685" y="0"/>
                </a:moveTo>
                <a:cubicBezTo>
                  <a:pt x="4791638" y="0"/>
                  <a:pt x="4382218" y="409421"/>
                  <a:pt x="4382218" y="914468"/>
                </a:cubicBezTo>
                <a:lnTo>
                  <a:pt x="4382218" y="1851975"/>
                </a:lnTo>
                <a:lnTo>
                  <a:pt x="6211153" y="1851975"/>
                </a:lnTo>
                <a:lnTo>
                  <a:pt x="6211153" y="914468"/>
                </a:lnTo>
                <a:cubicBezTo>
                  <a:pt x="6211153" y="409421"/>
                  <a:pt x="5801732" y="0"/>
                  <a:pt x="5296685" y="0"/>
                </a:cubicBezTo>
                <a:close/>
                <a:moveTo>
                  <a:pt x="3105577" y="0"/>
                </a:moveTo>
                <a:cubicBezTo>
                  <a:pt x="2600530" y="0"/>
                  <a:pt x="2191109" y="409421"/>
                  <a:pt x="2191109" y="914468"/>
                </a:cubicBezTo>
                <a:lnTo>
                  <a:pt x="2191109" y="1851975"/>
                </a:lnTo>
                <a:lnTo>
                  <a:pt x="4020044" y="1851975"/>
                </a:lnTo>
                <a:lnTo>
                  <a:pt x="4020044" y="914468"/>
                </a:lnTo>
                <a:cubicBezTo>
                  <a:pt x="4020044" y="409421"/>
                  <a:pt x="3610623" y="0"/>
                  <a:pt x="3105577" y="0"/>
                </a:cubicBezTo>
                <a:close/>
                <a:moveTo>
                  <a:pt x="914468" y="0"/>
                </a:moveTo>
                <a:cubicBezTo>
                  <a:pt x="409421" y="0"/>
                  <a:pt x="0" y="409420"/>
                  <a:pt x="0" y="914468"/>
                </a:cubicBezTo>
                <a:lnTo>
                  <a:pt x="0" y="1851975"/>
                </a:lnTo>
                <a:lnTo>
                  <a:pt x="1828936" y="1851975"/>
                </a:lnTo>
                <a:lnTo>
                  <a:pt x="1828936" y="914468"/>
                </a:lnTo>
                <a:cubicBezTo>
                  <a:pt x="1828936" y="409420"/>
                  <a:pt x="1419515" y="0"/>
                  <a:pt x="914468" y="0"/>
                </a:cubicBezTo>
                <a:close/>
              </a:path>
            </a:pathLst>
          </a:custGeom>
          <a:solidFill>
            <a:schemeClr val="bg1">
              <a:lumMod val="85000"/>
            </a:schemeClr>
          </a:solidFill>
        </p:spPr>
        <p:txBody>
          <a:bodyPr wrap="square">
            <a:noAutofit/>
          </a:bodyPr>
          <a:lstStyle>
            <a:lvl1pPr algn="ctr">
              <a:defRPr/>
            </a:lvl1pPr>
          </a:lstStyle>
          <a:p>
            <a:r>
              <a:rPr lang="fr-FR"/>
              <a:t>Cliquez sur l'icône pour ajouter une image</a:t>
            </a:r>
          </a:p>
        </p:txBody>
      </p:sp>
      <p:sp>
        <p:nvSpPr>
          <p:cNvPr id="14" name="Espace réservé du texte 12">
            <a:extLst>
              <a:ext uri="{FF2B5EF4-FFF2-40B4-BE49-F238E27FC236}">
                <a16:creationId xmlns:a16="http://schemas.microsoft.com/office/drawing/2014/main" id="{FFB0D73B-9ABD-864E-B44F-0C9C5F4312FF}"/>
              </a:ext>
            </a:extLst>
          </p:cNvPr>
          <p:cNvSpPr>
            <a:spLocks noGrp="1"/>
          </p:cNvSpPr>
          <p:nvPr>
            <p:ph type="body" sz="quarter" idx="53"/>
          </p:nvPr>
        </p:nvSpPr>
        <p:spPr>
          <a:xfrm>
            <a:off x="5794076" y="461358"/>
            <a:ext cx="1746412" cy="1791512"/>
          </a:xfrm>
          <a:prstGeom prst="round2SameRect">
            <a:avLst>
              <a:gd name="adj1" fmla="val 50000"/>
              <a:gd name="adj2" fmla="val 0"/>
            </a:avLst>
          </a:prstGeom>
          <a:solidFill>
            <a:schemeClr val="accent3"/>
          </a:solidFill>
        </p:spPr>
        <p:txBody>
          <a:bodyPr lIns="0" tIns="36000" rIns="0" bIns="108000" anchor="b" anchorCtr="0">
            <a:noAutofit/>
          </a:bodyPr>
          <a:lstStyle>
            <a:lvl1pPr marL="0" indent="0">
              <a:lnSpc>
                <a:spcPct val="80000"/>
              </a:lnSpc>
              <a:spcAft>
                <a:spcPts val="0"/>
              </a:spcAft>
              <a:tabLst/>
              <a:defRPr sz="16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9" name="Espace réservé du texte 8">
            <a:extLst>
              <a:ext uri="{FF2B5EF4-FFF2-40B4-BE49-F238E27FC236}">
                <a16:creationId xmlns:a16="http://schemas.microsoft.com/office/drawing/2014/main" id="{5CF1893D-088A-C04B-AF93-CA6C46A8934D}"/>
              </a:ext>
            </a:extLst>
          </p:cNvPr>
          <p:cNvSpPr>
            <a:spLocks noGrp="1"/>
          </p:cNvSpPr>
          <p:nvPr>
            <p:ph type="body" sz="quarter" idx="51" hasCustomPrompt="1"/>
          </p:nvPr>
        </p:nvSpPr>
        <p:spPr>
          <a:xfrm>
            <a:off x="5794074" y="6178714"/>
            <a:ext cx="2420145" cy="19910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Tree>
    <p:extLst>
      <p:ext uri="{BB962C8B-B14F-4D97-AF65-F5344CB8AC3E}">
        <p14:creationId xmlns:p14="http://schemas.microsoft.com/office/powerpoint/2010/main" val="279300839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e + image arche_4">
    <p:bg>
      <p:bgPr>
        <a:solidFill>
          <a:schemeClr val="accent3"/>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7E5BFD6-F26E-D642-8BA5-67E4AF5D82AB}"/>
              </a:ext>
            </a:extLst>
          </p:cNvPr>
          <p:cNvSpPr>
            <a:spLocks noGrp="1"/>
          </p:cNvSpPr>
          <p:nvPr>
            <p:ph type="ftr" sz="quarter" idx="10"/>
          </p:nvPr>
        </p:nvSpPr>
        <p:spPr/>
        <p:txBody>
          <a:bodyPr/>
          <a:lstStyle/>
          <a:p>
            <a:r>
              <a:rPr lang="fr-FR"/>
              <a:t>JEUX OLYMPIQUES ET PARALYMPIQUES DE PARIS 2024 | 7 JUILLET 2024</a:t>
            </a:r>
          </a:p>
        </p:txBody>
      </p:sp>
      <p:sp>
        <p:nvSpPr>
          <p:cNvPr id="10" name="Espace réservé du texte 12">
            <a:extLst>
              <a:ext uri="{FF2B5EF4-FFF2-40B4-BE49-F238E27FC236}">
                <a16:creationId xmlns:a16="http://schemas.microsoft.com/office/drawing/2014/main" id="{717C5158-24D1-8D4E-9ADB-A03C8968DC8D}"/>
              </a:ext>
            </a:extLst>
          </p:cNvPr>
          <p:cNvSpPr>
            <a:spLocks noGrp="1"/>
          </p:cNvSpPr>
          <p:nvPr>
            <p:ph type="body" sz="quarter" idx="52"/>
          </p:nvPr>
        </p:nvSpPr>
        <p:spPr>
          <a:xfrm>
            <a:off x="694766" y="1822414"/>
            <a:ext cx="4023008"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1" name="Espace réservé du texte 3">
            <a:extLst>
              <a:ext uri="{FF2B5EF4-FFF2-40B4-BE49-F238E27FC236}">
                <a16:creationId xmlns:a16="http://schemas.microsoft.com/office/drawing/2014/main" id="{8FBB01B7-5215-F447-A34E-F8A0B4EA71ED}"/>
              </a:ext>
            </a:extLst>
          </p:cNvPr>
          <p:cNvSpPr>
            <a:spLocks noGrp="1"/>
          </p:cNvSpPr>
          <p:nvPr>
            <p:ph type="body" sz="quarter" idx="31"/>
          </p:nvPr>
        </p:nvSpPr>
        <p:spPr>
          <a:xfrm>
            <a:off x="694764" y="2362380"/>
            <a:ext cx="4023009"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3" name="Espace réservé de la date 14">
            <a:extLst>
              <a:ext uri="{FF2B5EF4-FFF2-40B4-BE49-F238E27FC236}">
                <a16:creationId xmlns:a16="http://schemas.microsoft.com/office/drawing/2014/main" id="{9749985C-ED09-8043-A155-D4E79281955E}"/>
              </a:ext>
            </a:extLst>
          </p:cNvPr>
          <p:cNvSpPr txBox="1">
            <a:spLocks/>
          </p:cNvSpPr>
          <p:nvPr/>
        </p:nvSpPr>
        <p:spPr>
          <a:xfrm rot="16200000">
            <a:off x="-227017"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6" name="Titre 1">
            <a:extLst>
              <a:ext uri="{FF2B5EF4-FFF2-40B4-BE49-F238E27FC236}">
                <a16:creationId xmlns:a16="http://schemas.microsoft.com/office/drawing/2014/main" id="{7255C722-0F97-4F47-AA16-2C5B3322F999}"/>
              </a:ext>
            </a:extLst>
          </p:cNvPr>
          <p:cNvSpPr>
            <a:spLocks noGrp="1"/>
          </p:cNvSpPr>
          <p:nvPr>
            <p:ph type="title" hasCustomPrompt="1"/>
          </p:nvPr>
        </p:nvSpPr>
        <p:spPr>
          <a:xfrm>
            <a:off x="352638" y="325067"/>
            <a:ext cx="4644167" cy="477465"/>
          </a:xfrm>
        </p:spPr>
        <p:txBody>
          <a:bodyPr/>
          <a:lstStyle/>
          <a:p>
            <a:r>
              <a:rPr lang="fr-FR"/>
              <a:t>titre</a:t>
            </a:r>
          </a:p>
        </p:txBody>
      </p:sp>
      <p:sp>
        <p:nvSpPr>
          <p:cNvPr id="17" name="Espace réservé du texte 3">
            <a:extLst>
              <a:ext uri="{FF2B5EF4-FFF2-40B4-BE49-F238E27FC236}">
                <a16:creationId xmlns:a16="http://schemas.microsoft.com/office/drawing/2014/main" id="{03EF3C56-73F7-F146-8ACC-59EB3B56CE5F}"/>
              </a:ext>
            </a:extLst>
          </p:cNvPr>
          <p:cNvSpPr>
            <a:spLocks noGrp="1"/>
          </p:cNvSpPr>
          <p:nvPr>
            <p:ph type="body" sz="quarter" idx="13" hasCustomPrompt="1"/>
          </p:nvPr>
        </p:nvSpPr>
        <p:spPr>
          <a:xfrm>
            <a:off x="352639" y="802531"/>
            <a:ext cx="4644168"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
        <p:nvSpPr>
          <p:cNvPr id="12" name="Rectangle 11">
            <a:extLst>
              <a:ext uri="{FF2B5EF4-FFF2-40B4-BE49-F238E27FC236}">
                <a16:creationId xmlns:a16="http://schemas.microsoft.com/office/drawing/2014/main" id="{013388FB-7D19-9E4E-839B-510552179A02}"/>
              </a:ext>
            </a:extLst>
          </p:cNvPr>
          <p:cNvSpPr/>
          <p:nvPr/>
        </p:nvSpPr>
        <p:spPr>
          <a:xfrm>
            <a:off x="5334000" y="0"/>
            <a:ext cx="6858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23">
            <a:extLst>
              <a:ext uri="{FF2B5EF4-FFF2-40B4-BE49-F238E27FC236}">
                <a16:creationId xmlns:a16="http://schemas.microsoft.com/office/drawing/2014/main" id="{28D3CAAB-E7B4-2C47-8232-9C4552DED1A9}"/>
              </a:ext>
            </a:extLst>
          </p:cNvPr>
          <p:cNvSpPr>
            <a:spLocks noGrp="1"/>
          </p:cNvSpPr>
          <p:nvPr>
            <p:ph type="pic" sz="quarter" idx="20"/>
          </p:nvPr>
        </p:nvSpPr>
        <p:spPr>
          <a:xfrm>
            <a:off x="5794075" y="480184"/>
            <a:ext cx="5937850" cy="5897632"/>
          </a:xfrm>
          <a:custGeom>
            <a:avLst/>
            <a:gdLst>
              <a:gd name="connsiteX0" fmla="*/ 914468 w 6211154"/>
              <a:gd name="connsiteY0" fmla="*/ 4317109 h 6169085"/>
              <a:gd name="connsiteX1" fmla="*/ 0 w 6211154"/>
              <a:gd name="connsiteY1" fmla="*/ 5231577 h 6169085"/>
              <a:gd name="connsiteX2" fmla="*/ 0 w 6211154"/>
              <a:gd name="connsiteY2" fmla="*/ 6169085 h 6169085"/>
              <a:gd name="connsiteX3" fmla="*/ 1828936 w 6211154"/>
              <a:gd name="connsiteY3" fmla="*/ 6169085 h 6169085"/>
              <a:gd name="connsiteX4" fmla="*/ 1828936 w 6211154"/>
              <a:gd name="connsiteY4" fmla="*/ 5231577 h 6169085"/>
              <a:gd name="connsiteX5" fmla="*/ 914468 w 6211154"/>
              <a:gd name="connsiteY5" fmla="*/ 4317109 h 6169085"/>
              <a:gd name="connsiteX6" fmla="*/ 3105577 w 6211154"/>
              <a:gd name="connsiteY6" fmla="*/ 4317109 h 6169085"/>
              <a:gd name="connsiteX7" fmla="*/ 2191109 w 6211154"/>
              <a:gd name="connsiteY7" fmla="*/ 5231577 h 6169085"/>
              <a:gd name="connsiteX8" fmla="*/ 2191109 w 6211154"/>
              <a:gd name="connsiteY8" fmla="*/ 6169085 h 6169085"/>
              <a:gd name="connsiteX9" fmla="*/ 4020045 w 6211154"/>
              <a:gd name="connsiteY9" fmla="*/ 6169085 h 6169085"/>
              <a:gd name="connsiteX10" fmla="*/ 4020045 w 6211154"/>
              <a:gd name="connsiteY10" fmla="*/ 5231577 h 6169085"/>
              <a:gd name="connsiteX11" fmla="*/ 3105577 w 6211154"/>
              <a:gd name="connsiteY11" fmla="*/ 4317109 h 6169085"/>
              <a:gd name="connsiteX12" fmla="*/ 5296686 w 6211154"/>
              <a:gd name="connsiteY12" fmla="*/ 4317109 h 6169085"/>
              <a:gd name="connsiteX13" fmla="*/ 4382218 w 6211154"/>
              <a:gd name="connsiteY13" fmla="*/ 5231577 h 6169085"/>
              <a:gd name="connsiteX14" fmla="*/ 4382218 w 6211154"/>
              <a:gd name="connsiteY14" fmla="*/ 6169085 h 6169085"/>
              <a:gd name="connsiteX15" fmla="*/ 6211154 w 6211154"/>
              <a:gd name="connsiteY15" fmla="*/ 6169085 h 6169085"/>
              <a:gd name="connsiteX16" fmla="*/ 6211154 w 6211154"/>
              <a:gd name="connsiteY16" fmla="*/ 5231577 h 6169085"/>
              <a:gd name="connsiteX17" fmla="*/ 5296686 w 6211154"/>
              <a:gd name="connsiteY17" fmla="*/ 4317109 h 6169085"/>
              <a:gd name="connsiteX18" fmla="*/ 914468 w 6211154"/>
              <a:gd name="connsiteY18" fmla="*/ 2158554 h 6169085"/>
              <a:gd name="connsiteX19" fmla="*/ 0 w 6211154"/>
              <a:gd name="connsiteY19" fmla="*/ 3073022 h 6169085"/>
              <a:gd name="connsiteX20" fmla="*/ 0 w 6211154"/>
              <a:gd name="connsiteY20" fmla="*/ 4010530 h 6169085"/>
              <a:gd name="connsiteX21" fmla="*/ 1828936 w 6211154"/>
              <a:gd name="connsiteY21" fmla="*/ 4010530 h 6169085"/>
              <a:gd name="connsiteX22" fmla="*/ 1828936 w 6211154"/>
              <a:gd name="connsiteY22" fmla="*/ 3073022 h 6169085"/>
              <a:gd name="connsiteX23" fmla="*/ 914468 w 6211154"/>
              <a:gd name="connsiteY23" fmla="*/ 2158554 h 6169085"/>
              <a:gd name="connsiteX24" fmla="*/ 3105577 w 6211154"/>
              <a:gd name="connsiteY24" fmla="*/ 2158554 h 6169085"/>
              <a:gd name="connsiteX25" fmla="*/ 2191109 w 6211154"/>
              <a:gd name="connsiteY25" fmla="*/ 3073022 h 6169085"/>
              <a:gd name="connsiteX26" fmla="*/ 2191109 w 6211154"/>
              <a:gd name="connsiteY26" fmla="*/ 4010530 h 6169085"/>
              <a:gd name="connsiteX27" fmla="*/ 4020045 w 6211154"/>
              <a:gd name="connsiteY27" fmla="*/ 4010530 h 6169085"/>
              <a:gd name="connsiteX28" fmla="*/ 4020045 w 6211154"/>
              <a:gd name="connsiteY28" fmla="*/ 3073022 h 6169085"/>
              <a:gd name="connsiteX29" fmla="*/ 3105577 w 6211154"/>
              <a:gd name="connsiteY29" fmla="*/ 2158554 h 6169085"/>
              <a:gd name="connsiteX30" fmla="*/ 5296686 w 6211154"/>
              <a:gd name="connsiteY30" fmla="*/ 2158554 h 6169085"/>
              <a:gd name="connsiteX31" fmla="*/ 4382218 w 6211154"/>
              <a:gd name="connsiteY31" fmla="*/ 3073022 h 6169085"/>
              <a:gd name="connsiteX32" fmla="*/ 4382218 w 6211154"/>
              <a:gd name="connsiteY32" fmla="*/ 4010530 h 6169085"/>
              <a:gd name="connsiteX33" fmla="*/ 6211154 w 6211154"/>
              <a:gd name="connsiteY33" fmla="*/ 4010530 h 6169085"/>
              <a:gd name="connsiteX34" fmla="*/ 6211154 w 6211154"/>
              <a:gd name="connsiteY34" fmla="*/ 3073022 h 6169085"/>
              <a:gd name="connsiteX35" fmla="*/ 5296686 w 6211154"/>
              <a:gd name="connsiteY35" fmla="*/ 2158554 h 6169085"/>
              <a:gd name="connsiteX36" fmla="*/ 5296685 w 6211154"/>
              <a:gd name="connsiteY36" fmla="*/ 0 h 6169085"/>
              <a:gd name="connsiteX37" fmla="*/ 4382218 w 6211154"/>
              <a:gd name="connsiteY37" fmla="*/ 914468 h 6169085"/>
              <a:gd name="connsiteX38" fmla="*/ 4382218 w 6211154"/>
              <a:gd name="connsiteY38" fmla="*/ 1851975 h 6169085"/>
              <a:gd name="connsiteX39" fmla="*/ 6211153 w 6211154"/>
              <a:gd name="connsiteY39" fmla="*/ 1851975 h 6169085"/>
              <a:gd name="connsiteX40" fmla="*/ 6211153 w 6211154"/>
              <a:gd name="connsiteY40" fmla="*/ 914468 h 6169085"/>
              <a:gd name="connsiteX41" fmla="*/ 5296685 w 6211154"/>
              <a:gd name="connsiteY41" fmla="*/ 0 h 6169085"/>
              <a:gd name="connsiteX42" fmla="*/ 3105577 w 6211154"/>
              <a:gd name="connsiteY42" fmla="*/ 0 h 6169085"/>
              <a:gd name="connsiteX43" fmla="*/ 2191109 w 6211154"/>
              <a:gd name="connsiteY43" fmla="*/ 914468 h 6169085"/>
              <a:gd name="connsiteX44" fmla="*/ 2191109 w 6211154"/>
              <a:gd name="connsiteY44" fmla="*/ 1851975 h 6169085"/>
              <a:gd name="connsiteX45" fmla="*/ 4020044 w 6211154"/>
              <a:gd name="connsiteY45" fmla="*/ 1851975 h 6169085"/>
              <a:gd name="connsiteX46" fmla="*/ 4020044 w 6211154"/>
              <a:gd name="connsiteY46" fmla="*/ 914468 h 6169085"/>
              <a:gd name="connsiteX47" fmla="*/ 3105577 w 6211154"/>
              <a:gd name="connsiteY47" fmla="*/ 0 h 6169085"/>
              <a:gd name="connsiteX48" fmla="*/ 914468 w 6211154"/>
              <a:gd name="connsiteY48" fmla="*/ 0 h 6169085"/>
              <a:gd name="connsiteX49" fmla="*/ 0 w 6211154"/>
              <a:gd name="connsiteY49" fmla="*/ 914468 h 6169085"/>
              <a:gd name="connsiteX50" fmla="*/ 0 w 6211154"/>
              <a:gd name="connsiteY50" fmla="*/ 1851975 h 6169085"/>
              <a:gd name="connsiteX51" fmla="*/ 1828936 w 6211154"/>
              <a:gd name="connsiteY51" fmla="*/ 1851975 h 6169085"/>
              <a:gd name="connsiteX52" fmla="*/ 1828936 w 6211154"/>
              <a:gd name="connsiteY52" fmla="*/ 914468 h 6169085"/>
              <a:gd name="connsiteX53" fmla="*/ 914468 w 6211154"/>
              <a:gd name="connsiteY53" fmla="*/ 0 h 616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211154" h="6169085">
                <a:moveTo>
                  <a:pt x="914468" y="4317109"/>
                </a:moveTo>
                <a:cubicBezTo>
                  <a:pt x="409421" y="4317109"/>
                  <a:pt x="0" y="4726530"/>
                  <a:pt x="0" y="5231577"/>
                </a:cubicBezTo>
                <a:lnTo>
                  <a:pt x="0" y="6169085"/>
                </a:lnTo>
                <a:lnTo>
                  <a:pt x="1828936" y="6169085"/>
                </a:lnTo>
                <a:lnTo>
                  <a:pt x="1828936" y="5231577"/>
                </a:lnTo>
                <a:cubicBezTo>
                  <a:pt x="1828936" y="4726530"/>
                  <a:pt x="1419515" y="4317109"/>
                  <a:pt x="914468" y="4317109"/>
                </a:cubicBezTo>
                <a:close/>
                <a:moveTo>
                  <a:pt x="3105577" y="4317109"/>
                </a:moveTo>
                <a:cubicBezTo>
                  <a:pt x="2600530" y="4317109"/>
                  <a:pt x="2191109" y="4726530"/>
                  <a:pt x="2191109" y="5231577"/>
                </a:cubicBezTo>
                <a:lnTo>
                  <a:pt x="2191109" y="6169085"/>
                </a:lnTo>
                <a:lnTo>
                  <a:pt x="4020045" y="6169085"/>
                </a:lnTo>
                <a:lnTo>
                  <a:pt x="4020045" y="5231577"/>
                </a:lnTo>
                <a:cubicBezTo>
                  <a:pt x="4020045" y="4726530"/>
                  <a:pt x="3610624" y="4317109"/>
                  <a:pt x="3105577" y="4317109"/>
                </a:cubicBezTo>
                <a:close/>
                <a:moveTo>
                  <a:pt x="5296686" y="4317109"/>
                </a:moveTo>
                <a:cubicBezTo>
                  <a:pt x="4791639" y="4317109"/>
                  <a:pt x="4382218" y="4726530"/>
                  <a:pt x="4382218" y="5231577"/>
                </a:cubicBezTo>
                <a:lnTo>
                  <a:pt x="4382218" y="6169085"/>
                </a:lnTo>
                <a:lnTo>
                  <a:pt x="6211154" y="6169085"/>
                </a:lnTo>
                <a:lnTo>
                  <a:pt x="6211154" y="5231577"/>
                </a:lnTo>
                <a:cubicBezTo>
                  <a:pt x="6211154" y="4726530"/>
                  <a:pt x="5801733" y="4317109"/>
                  <a:pt x="5296686" y="4317109"/>
                </a:cubicBezTo>
                <a:close/>
                <a:moveTo>
                  <a:pt x="914468" y="2158554"/>
                </a:moveTo>
                <a:cubicBezTo>
                  <a:pt x="409421" y="2158554"/>
                  <a:pt x="0" y="2567975"/>
                  <a:pt x="0" y="3073022"/>
                </a:cubicBezTo>
                <a:lnTo>
                  <a:pt x="0" y="4010530"/>
                </a:lnTo>
                <a:lnTo>
                  <a:pt x="1828936" y="4010530"/>
                </a:lnTo>
                <a:lnTo>
                  <a:pt x="1828936" y="3073022"/>
                </a:lnTo>
                <a:cubicBezTo>
                  <a:pt x="1828936" y="2567975"/>
                  <a:pt x="1419515" y="2158554"/>
                  <a:pt x="914468" y="2158554"/>
                </a:cubicBezTo>
                <a:close/>
                <a:moveTo>
                  <a:pt x="3105577" y="2158554"/>
                </a:moveTo>
                <a:cubicBezTo>
                  <a:pt x="2600530" y="2158554"/>
                  <a:pt x="2191109" y="2567975"/>
                  <a:pt x="2191109" y="3073022"/>
                </a:cubicBezTo>
                <a:lnTo>
                  <a:pt x="2191109" y="4010530"/>
                </a:lnTo>
                <a:lnTo>
                  <a:pt x="4020045" y="4010530"/>
                </a:lnTo>
                <a:lnTo>
                  <a:pt x="4020045" y="3073022"/>
                </a:lnTo>
                <a:cubicBezTo>
                  <a:pt x="4020045" y="2567975"/>
                  <a:pt x="3610624" y="2158554"/>
                  <a:pt x="3105577" y="2158554"/>
                </a:cubicBezTo>
                <a:close/>
                <a:moveTo>
                  <a:pt x="5296686" y="2158554"/>
                </a:moveTo>
                <a:cubicBezTo>
                  <a:pt x="4791639" y="2158554"/>
                  <a:pt x="4382218" y="2567975"/>
                  <a:pt x="4382218" y="3073022"/>
                </a:cubicBezTo>
                <a:lnTo>
                  <a:pt x="4382218" y="4010530"/>
                </a:lnTo>
                <a:lnTo>
                  <a:pt x="6211154" y="4010530"/>
                </a:lnTo>
                <a:lnTo>
                  <a:pt x="6211154" y="3073022"/>
                </a:lnTo>
                <a:cubicBezTo>
                  <a:pt x="6211154" y="2567975"/>
                  <a:pt x="5801733" y="2158554"/>
                  <a:pt x="5296686" y="2158554"/>
                </a:cubicBezTo>
                <a:close/>
                <a:moveTo>
                  <a:pt x="5296685" y="0"/>
                </a:moveTo>
                <a:cubicBezTo>
                  <a:pt x="4791638" y="0"/>
                  <a:pt x="4382218" y="409421"/>
                  <a:pt x="4382218" y="914468"/>
                </a:cubicBezTo>
                <a:lnTo>
                  <a:pt x="4382218" y="1851975"/>
                </a:lnTo>
                <a:lnTo>
                  <a:pt x="6211153" y="1851975"/>
                </a:lnTo>
                <a:lnTo>
                  <a:pt x="6211153" y="914468"/>
                </a:lnTo>
                <a:cubicBezTo>
                  <a:pt x="6211153" y="409421"/>
                  <a:pt x="5801732" y="0"/>
                  <a:pt x="5296685" y="0"/>
                </a:cubicBezTo>
                <a:close/>
                <a:moveTo>
                  <a:pt x="3105577" y="0"/>
                </a:moveTo>
                <a:cubicBezTo>
                  <a:pt x="2600530" y="0"/>
                  <a:pt x="2191109" y="409421"/>
                  <a:pt x="2191109" y="914468"/>
                </a:cubicBezTo>
                <a:lnTo>
                  <a:pt x="2191109" y="1851975"/>
                </a:lnTo>
                <a:lnTo>
                  <a:pt x="4020044" y="1851975"/>
                </a:lnTo>
                <a:lnTo>
                  <a:pt x="4020044" y="914468"/>
                </a:lnTo>
                <a:cubicBezTo>
                  <a:pt x="4020044" y="409421"/>
                  <a:pt x="3610623" y="0"/>
                  <a:pt x="3105577" y="0"/>
                </a:cubicBezTo>
                <a:close/>
                <a:moveTo>
                  <a:pt x="914468" y="0"/>
                </a:moveTo>
                <a:cubicBezTo>
                  <a:pt x="409421" y="0"/>
                  <a:pt x="0" y="409420"/>
                  <a:pt x="0" y="914468"/>
                </a:cubicBezTo>
                <a:lnTo>
                  <a:pt x="0" y="1851975"/>
                </a:lnTo>
                <a:lnTo>
                  <a:pt x="1828936" y="1851975"/>
                </a:lnTo>
                <a:lnTo>
                  <a:pt x="1828936" y="914468"/>
                </a:lnTo>
                <a:cubicBezTo>
                  <a:pt x="1828936" y="409420"/>
                  <a:pt x="1419515" y="0"/>
                  <a:pt x="914468" y="0"/>
                </a:cubicBezTo>
                <a:close/>
              </a:path>
            </a:pathLst>
          </a:custGeom>
          <a:solidFill>
            <a:schemeClr val="bg1">
              <a:lumMod val="85000"/>
            </a:schemeClr>
          </a:solidFill>
        </p:spPr>
        <p:txBody>
          <a:bodyPr wrap="square" anchor="t">
            <a:noAutofit/>
          </a:bodyPr>
          <a:lstStyle>
            <a:lvl1pPr algn="ctr">
              <a:defRPr/>
            </a:lvl1pPr>
          </a:lstStyle>
          <a:p>
            <a:r>
              <a:rPr lang="fr-FR"/>
              <a:t>Cliquez sur l'icône pour ajouter une image</a:t>
            </a:r>
          </a:p>
        </p:txBody>
      </p:sp>
      <p:sp>
        <p:nvSpPr>
          <p:cNvPr id="19" name="Espace réservé du texte 12">
            <a:extLst>
              <a:ext uri="{FF2B5EF4-FFF2-40B4-BE49-F238E27FC236}">
                <a16:creationId xmlns:a16="http://schemas.microsoft.com/office/drawing/2014/main" id="{6AAAFAF2-0642-5040-B7A9-8B62A1D3E31F}"/>
              </a:ext>
            </a:extLst>
          </p:cNvPr>
          <p:cNvSpPr>
            <a:spLocks noGrp="1"/>
          </p:cNvSpPr>
          <p:nvPr>
            <p:ph type="body" sz="quarter" idx="54"/>
          </p:nvPr>
        </p:nvSpPr>
        <p:spPr>
          <a:xfrm>
            <a:off x="9985513" y="4610100"/>
            <a:ext cx="1746412" cy="1767716"/>
          </a:xfrm>
          <a:prstGeom prst="round2SameRect">
            <a:avLst>
              <a:gd name="adj1" fmla="val 50000"/>
              <a:gd name="adj2" fmla="val 0"/>
            </a:avLst>
          </a:prstGeom>
          <a:noFill/>
          <a:ln w="19050">
            <a:solidFill>
              <a:schemeClr val="accent3"/>
            </a:solidFill>
          </a:ln>
        </p:spPr>
        <p:txBody>
          <a:bodyPr lIns="0" tIns="36000" rIns="0" bIns="108000" anchor="b" anchorCtr="0">
            <a:noAutofit/>
          </a:bodyPr>
          <a:lstStyle>
            <a:lvl1pPr marL="0" indent="0">
              <a:lnSpc>
                <a:spcPct val="80000"/>
              </a:lnSpc>
              <a:spcAft>
                <a:spcPts val="0"/>
              </a:spcAft>
              <a:tabLst/>
              <a:defRPr sz="1600" b="1" i="0" cap="all" baseline="0">
                <a:solidFill>
                  <a:schemeClr val="accent3"/>
                </a:solidFill>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20" name="Espace réservé du texte 8">
            <a:extLst>
              <a:ext uri="{FF2B5EF4-FFF2-40B4-BE49-F238E27FC236}">
                <a16:creationId xmlns:a16="http://schemas.microsoft.com/office/drawing/2014/main" id="{D094A2D4-2279-0646-8DDF-98607B356E2B}"/>
              </a:ext>
            </a:extLst>
          </p:cNvPr>
          <p:cNvSpPr>
            <a:spLocks noGrp="1"/>
          </p:cNvSpPr>
          <p:nvPr>
            <p:ph type="body" sz="quarter" idx="51" hasCustomPrompt="1"/>
          </p:nvPr>
        </p:nvSpPr>
        <p:spPr>
          <a:xfrm>
            <a:off x="5794074" y="6178714"/>
            <a:ext cx="2420145" cy="19910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1" name="Espace réservé du numéro de diapositive 2">
            <a:extLst>
              <a:ext uri="{FF2B5EF4-FFF2-40B4-BE49-F238E27FC236}">
                <a16:creationId xmlns:a16="http://schemas.microsoft.com/office/drawing/2014/main" id="{FBB54B4A-A281-2B4E-8596-E140BD220596}"/>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solidFill>
              <a:schemeClr val="tx1"/>
            </a:solidFill>
          </a:ln>
        </p:spPr>
        <p:txBody>
          <a:bodyPr vert="horz" lIns="0" tIns="0" rIns="0" bIns="72000" rtlCol="0" anchor="ctr" anchorCtr="0"/>
          <a:lstStyle>
            <a:lvl1pPr algn="l">
              <a:defRPr sz="800" b="1" i="0">
                <a:solidFill>
                  <a:schemeClr val="tx1"/>
                </a:solidFill>
                <a:latin typeface="Paris2024 Semibold" panose="02010503030201020103" pitchFamily="2" charset="0"/>
              </a:defRPr>
            </a:lvl1pPr>
          </a:lstStyle>
          <a:p>
            <a:fld id="{B0A748EA-4192-4545-B323-8C43BBEE3E97}" type="slidenum">
              <a:rPr lang="fr-FR" smtClean="0"/>
              <a:t>‹N°›</a:t>
            </a:fld>
            <a:endParaRPr lang="fr-FR"/>
          </a:p>
        </p:txBody>
      </p:sp>
    </p:spTree>
    <p:extLst>
      <p:ext uri="{BB962C8B-B14F-4D97-AF65-F5344CB8AC3E}">
        <p14:creationId xmlns:p14="http://schemas.microsoft.com/office/powerpoint/2010/main" val="246675190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e + image arche_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F8F77D-7AA5-FF42-9C39-692677EC7D9F}"/>
              </a:ext>
            </a:extLst>
          </p:cNvPr>
          <p:cNvSpPr>
            <a:spLocks noGrp="1"/>
          </p:cNvSpPr>
          <p:nvPr>
            <p:ph type="title" hasCustomPrompt="1"/>
          </p:nvPr>
        </p:nvSpPr>
        <p:spPr/>
        <p:txBody>
          <a:bodyPr/>
          <a:lstStyle/>
          <a:p>
            <a:r>
              <a:rPr lang="fr-FR"/>
              <a:t>titre</a:t>
            </a:r>
          </a:p>
        </p:txBody>
      </p:sp>
      <p:sp>
        <p:nvSpPr>
          <p:cNvPr id="3" name="Espace réservé du pied de page 2">
            <a:extLst>
              <a:ext uri="{FF2B5EF4-FFF2-40B4-BE49-F238E27FC236}">
                <a16:creationId xmlns:a16="http://schemas.microsoft.com/office/drawing/2014/main" id="{84FC4CE1-AC8C-3645-A4C0-E5085BFE79BC}"/>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0CE20098-3F03-334E-A49C-9D1A669656F1}"/>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5" name="Espace réservé de la date 14">
            <a:extLst>
              <a:ext uri="{FF2B5EF4-FFF2-40B4-BE49-F238E27FC236}">
                <a16:creationId xmlns:a16="http://schemas.microsoft.com/office/drawing/2014/main" id="{5BFF8C23-995F-C640-B352-851EA498F9E4}"/>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6" name="Espace réservé pour une image  15">
            <a:extLst>
              <a:ext uri="{FF2B5EF4-FFF2-40B4-BE49-F238E27FC236}">
                <a16:creationId xmlns:a16="http://schemas.microsoft.com/office/drawing/2014/main" id="{926A985F-08BA-B247-8098-9EA13E077F71}"/>
              </a:ext>
            </a:extLst>
          </p:cNvPr>
          <p:cNvSpPr>
            <a:spLocks noGrp="1" noChangeAspect="1"/>
          </p:cNvSpPr>
          <p:nvPr>
            <p:ph type="pic" sz="quarter" idx="34"/>
          </p:nvPr>
        </p:nvSpPr>
        <p:spPr>
          <a:xfrm>
            <a:off x="4395735" y="1596723"/>
            <a:ext cx="3400531" cy="437929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6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7" name="Espace réservé du texte 12">
            <a:extLst>
              <a:ext uri="{FF2B5EF4-FFF2-40B4-BE49-F238E27FC236}">
                <a16:creationId xmlns:a16="http://schemas.microsoft.com/office/drawing/2014/main" id="{C83DCEC4-0FA9-7847-ADC3-201C6E7580B9}"/>
              </a:ext>
            </a:extLst>
          </p:cNvPr>
          <p:cNvSpPr>
            <a:spLocks noGrp="1"/>
          </p:cNvSpPr>
          <p:nvPr>
            <p:ph type="body" sz="quarter" idx="33"/>
          </p:nvPr>
        </p:nvSpPr>
        <p:spPr>
          <a:xfrm>
            <a:off x="8178244" y="2186805"/>
            <a:ext cx="3400530" cy="1135119"/>
          </a:xfrm>
          <a:prstGeom prst="rect">
            <a:avLst/>
          </a:prstGeom>
        </p:spPr>
        <p:txBody>
          <a:bodyPr anchor="b"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8" name="Espace réservé du texte 3">
            <a:extLst>
              <a:ext uri="{FF2B5EF4-FFF2-40B4-BE49-F238E27FC236}">
                <a16:creationId xmlns:a16="http://schemas.microsoft.com/office/drawing/2014/main" id="{58D36CF9-5F03-D742-8283-4ED2CEA85A15}"/>
              </a:ext>
            </a:extLst>
          </p:cNvPr>
          <p:cNvSpPr>
            <a:spLocks noGrp="1"/>
          </p:cNvSpPr>
          <p:nvPr>
            <p:ph type="body" sz="quarter" idx="36"/>
          </p:nvPr>
        </p:nvSpPr>
        <p:spPr>
          <a:xfrm>
            <a:off x="8178242" y="3321924"/>
            <a:ext cx="3400531" cy="2654091"/>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9" name="Espace réservé du texte 8">
            <a:extLst>
              <a:ext uri="{FF2B5EF4-FFF2-40B4-BE49-F238E27FC236}">
                <a16:creationId xmlns:a16="http://schemas.microsoft.com/office/drawing/2014/main" id="{7552E286-F8BE-A44F-8E62-F983E4766D8A}"/>
              </a:ext>
            </a:extLst>
          </p:cNvPr>
          <p:cNvSpPr>
            <a:spLocks noGrp="1"/>
          </p:cNvSpPr>
          <p:nvPr>
            <p:ph type="body" sz="quarter" idx="51" hasCustomPrompt="1"/>
          </p:nvPr>
        </p:nvSpPr>
        <p:spPr>
          <a:xfrm>
            <a:off x="4537766" y="5776913"/>
            <a:ext cx="2420145" cy="19910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10" name="Espace réservé du texte 3">
            <a:extLst>
              <a:ext uri="{FF2B5EF4-FFF2-40B4-BE49-F238E27FC236}">
                <a16:creationId xmlns:a16="http://schemas.microsoft.com/office/drawing/2014/main" id="{9D3A7117-F2CB-334E-BBD2-6BD6BA215356}"/>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4028278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0EEE9B95-63D1-E644-B749-D4A000DEC964}"/>
              </a:ext>
            </a:extLst>
          </p:cNvPr>
          <p:cNvSpPr>
            <a:spLocks noGrp="1"/>
          </p:cNvSpPr>
          <p:nvPr>
            <p:ph type="pic" sz="quarter" idx="12"/>
          </p:nvPr>
        </p:nvSpPr>
        <p:spPr>
          <a:xfrm>
            <a:off x="6096000" y="0"/>
            <a:ext cx="6096000" cy="6858000"/>
          </a:xfrm>
          <a:prstGeom prst="rect">
            <a:avLst/>
          </a:prstGeom>
        </p:spPr>
        <p:txBody>
          <a:bodyPr/>
          <a:lstStyle/>
          <a:p>
            <a:r>
              <a:rPr lang="fr-FR"/>
              <a:t>Cliquez sur l'icône pour ajouter une image</a:t>
            </a:r>
          </a:p>
        </p:txBody>
      </p:sp>
      <p:sp>
        <p:nvSpPr>
          <p:cNvPr id="2" name="Titre 1"/>
          <p:cNvSpPr>
            <a:spLocks noGrp="1"/>
          </p:cNvSpPr>
          <p:nvPr>
            <p:ph type="title" hasCustomPrompt="1"/>
          </p:nvPr>
        </p:nvSpPr>
        <p:spPr>
          <a:xfrm>
            <a:off x="816845" y="2923803"/>
            <a:ext cx="4792546" cy="1296144"/>
          </a:xfrm>
          <a:prstGeom prst="rect">
            <a:avLst/>
          </a:prstGeom>
        </p:spPr>
        <p:txBody>
          <a:bodyPr>
            <a:noAutofit/>
          </a:bodyPr>
          <a:lstStyle>
            <a:lvl1pPr>
              <a:defRPr sz="4800">
                <a:solidFill>
                  <a:schemeClr val="bg1"/>
                </a:solidFill>
              </a:defRPr>
            </a:lvl1pPr>
          </a:lstStyle>
          <a:p>
            <a:r>
              <a:rPr lang="fr-FR"/>
              <a:t>MODIFIEZ LE STYLE DU TITRE</a:t>
            </a:r>
          </a:p>
        </p:txBody>
      </p:sp>
      <p:cxnSp>
        <p:nvCxnSpPr>
          <p:cNvPr id="11" name="Connecteur droit 10">
            <a:extLst>
              <a:ext uri="{FF2B5EF4-FFF2-40B4-BE49-F238E27FC236}">
                <a16:creationId xmlns:a16="http://schemas.microsoft.com/office/drawing/2014/main" id="{0474F3D5-3C84-844C-A82E-DE42899A324C}"/>
              </a:ext>
            </a:extLst>
          </p:cNvPr>
          <p:cNvCxnSpPr>
            <a:cxnSpLocks/>
          </p:cNvCxnSpPr>
          <p:nvPr userDrawn="1"/>
        </p:nvCxnSpPr>
        <p:spPr>
          <a:xfrm>
            <a:off x="909249" y="4437112"/>
            <a:ext cx="1583680" cy="0"/>
          </a:xfrm>
          <a:prstGeom prst="line">
            <a:avLst/>
          </a:prstGeom>
          <a:ln w="28575">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e niveau 1…">
            <a:extLst>
              <a:ext uri="{FF2B5EF4-FFF2-40B4-BE49-F238E27FC236}">
                <a16:creationId xmlns:a16="http://schemas.microsoft.com/office/drawing/2014/main" id="{11024444-056C-E14E-A9AB-4AE7C5C81354}"/>
              </a:ext>
            </a:extLst>
          </p:cNvPr>
          <p:cNvSpPr txBox="1">
            <a:spLocks noGrp="1"/>
          </p:cNvSpPr>
          <p:nvPr>
            <p:ph type="body" sz="quarter" idx="1" hasCustomPrompt="1"/>
          </p:nvPr>
        </p:nvSpPr>
        <p:spPr>
          <a:xfrm>
            <a:off x="768350" y="4534422"/>
            <a:ext cx="4841041" cy="338554"/>
          </a:xfrm>
          <a:prstGeom prst="rect">
            <a:avLst/>
          </a:prstGeom>
        </p:spPr>
        <p:txBody>
          <a:bodyPr wrap="square">
            <a:spAutoFit/>
          </a:bodyPr>
          <a:lstStyle>
            <a:lvl1pPr marL="65616" indent="0" algn="l">
              <a:lnSpc>
                <a:spcPct val="100000"/>
              </a:lnSpc>
              <a:buClrTx/>
              <a:buSzTx/>
              <a:buFontTx/>
              <a:buNone/>
              <a:tabLst/>
              <a:defRPr sz="1600" b="1">
                <a:solidFill>
                  <a:schemeClr val="bg1"/>
                </a:solidFill>
              </a:defRPr>
            </a:lvl1pPr>
            <a:lvl2pPr marL="152396" indent="152396" algn="ctr">
              <a:lnSpc>
                <a:spcPct val="100000"/>
              </a:lnSpc>
              <a:buClrTx/>
              <a:buSzTx/>
              <a:buFontTx/>
              <a:buNone/>
              <a:defRPr sz="3733"/>
            </a:lvl2pPr>
            <a:lvl3pPr marL="152396" indent="152396" algn="ctr">
              <a:lnSpc>
                <a:spcPct val="100000"/>
              </a:lnSpc>
              <a:buClrTx/>
              <a:buSzTx/>
              <a:buFontTx/>
              <a:buNone/>
              <a:defRPr sz="3733"/>
            </a:lvl3pPr>
            <a:lvl4pPr marL="152396" indent="152396" algn="ctr">
              <a:lnSpc>
                <a:spcPct val="100000"/>
              </a:lnSpc>
              <a:buClrTx/>
              <a:buSzTx/>
              <a:buFontTx/>
              <a:buNone/>
              <a:defRPr sz="3733"/>
            </a:lvl4pPr>
            <a:lvl5pPr marL="152396" indent="152396" algn="ctr">
              <a:lnSpc>
                <a:spcPct val="100000"/>
              </a:lnSpc>
              <a:buClrTx/>
              <a:buSzTx/>
              <a:buFontTx/>
              <a:buNone/>
              <a:defRPr sz="3733"/>
            </a:lvl5pPr>
          </a:lstStyle>
          <a:p>
            <a:pPr lvl="0"/>
            <a:r>
              <a:rPr lang="fr-FR"/>
              <a:t>Date : </a:t>
            </a:r>
          </a:p>
        </p:txBody>
      </p:sp>
      <p:sp>
        <p:nvSpPr>
          <p:cNvPr id="9" name="Texte niveau 1…">
            <a:extLst>
              <a:ext uri="{FF2B5EF4-FFF2-40B4-BE49-F238E27FC236}">
                <a16:creationId xmlns:a16="http://schemas.microsoft.com/office/drawing/2014/main" id="{C539F630-F5F7-6549-ACF6-68BA478CD9BC}"/>
              </a:ext>
            </a:extLst>
          </p:cNvPr>
          <p:cNvSpPr txBox="1">
            <a:spLocks noGrp="1"/>
          </p:cNvSpPr>
          <p:nvPr>
            <p:ph type="body" sz="quarter" idx="10" hasCustomPrompt="1"/>
          </p:nvPr>
        </p:nvSpPr>
        <p:spPr>
          <a:xfrm>
            <a:off x="768350" y="4882766"/>
            <a:ext cx="4841041" cy="338554"/>
          </a:xfrm>
          <a:prstGeom prst="rect">
            <a:avLst/>
          </a:prstGeom>
        </p:spPr>
        <p:txBody>
          <a:bodyPr wrap="square">
            <a:spAutoFit/>
          </a:bodyPr>
          <a:lstStyle>
            <a:lvl1pPr marL="65616" indent="0" algn="l">
              <a:lnSpc>
                <a:spcPct val="100000"/>
              </a:lnSpc>
              <a:buClrTx/>
              <a:buSzTx/>
              <a:buFontTx/>
              <a:buNone/>
              <a:tabLst/>
              <a:defRPr sz="1600" b="1">
                <a:solidFill>
                  <a:schemeClr val="bg1"/>
                </a:solidFill>
              </a:defRPr>
            </a:lvl1pPr>
            <a:lvl2pPr marL="152396" indent="152396" algn="ctr">
              <a:lnSpc>
                <a:spcPct val="100000"/>
              </a:lnSpc>
              <a:buClrTx/>
              <a:buSzTx/>
              <a:buFontTx/>
              <a:buNone/>
              <a:defRPr sz="3733"/>
            </a:lvl2pPr>
            <a:lvl3pPr marL="152396" indent="152396" algn="ctr">
              <a:lnSpc>
                <a:spcPct val="100000"/>
              </a:lnSpc>
              <a:buClrTx/>
              <a:buSzTx/>
              <a:buFontTx/>
              <a:buNone/>
              <a:defRPr sz="3733"/>
            </a:lvl3pPr>
            <a:lvl4pPr marL="152396" indent="152396" algn="ctr">
              <a:lnSpc>
                <a:spcPct val="100000"/>
              </a:lnSpc>
              <a:buClrTx/>
              <a:buSzTx/>
              <a:buFontTx/>
              <a:buNone/>
              <a:defRPr sz="3733"/>
            </a:lvl4pPr>
            <a:lvl5pPr marL="152396" indent="152396" algn="ctr">
              <a:lnSpc>
                <a:spcPct val="100000"/>
              </a:lnSpc>
              <a:buClrTx/>
              <a:buSzTx/>
              <a:buFontTx/>
              <a:buNone/>
              <a:defRPr sz="3733"/>
            </a:lvl5pPr>
          </a:lstStyle>
          <a:p>
            <a:pPr lvl="0"/>
            <a:r>
              <a:rPr lang="fr-FR"/>
              <a:t>Accessibilité : [Accessibilité]</a:t>
            </a:r>
          </a:p>
        </p:txBody>
      </p:sp>
      <p:sp>
        <p:nvSpPr>
          <p:cNvPr id="10" name="Texte niveau 1…">
            <a:extLst>
              <a:ext uri="{FF2B5EF4-FFF2-40B4-BE49-F238E27FC236}">
                <a16:creationId xmlns:a16="http://schemas.microsoft.com/office/drawing/2014/main" id="{A5955563-5C8F-2649-9986-3E2372AF49A7}"/>
              </a:ext>
            </a:extLst>
          </p:cNvPr>
          <p:cNvSpPr txBox="1">
            <a:spLocks noGrp="1"/>
          </p:cNvSpPr>
          <p:nvPr>
            <p:ph type="body" sz="quarter" idx="11" hasCustomPrompt="1"/>
          </p:nvPr>
        </p:nvSpPr>
        <p:spPr>
          <a:xfrm>
            <a:off x="768350" y="5231109"/>
            <a:ext cx="4841041" cy="338554"/>
          </a:xfrm>
          <a:prstGeom prst="rect">
            <a:avLst/>
          </a:prstGeom>
        </p:spPr>
        <p:txBody>
          <a:bodyPr wrap="square">
            <a:spAutoFit/>
          </a:bodyPr>
          <a:lstStyle>
            <a:lvl1pPr marL="65616" indent="0" algn="l">
              <a:lnSpc>
                <a:spcPct val="100000"/>
              </a:lnSpc>
              <a:buClrTx/>
              <a:buSzTx/>
              <a:buFontTx/>
              <a:buNone/>
              <a:tabLst/>
              <a:defRPr sz="1600" b="1">
                <a:solidFill>
                  <a:schemeClr val="bg1"/>
                </a:solidFill>
              </a:defRPr>
            </a:lvl1pPr>
            <a:lvl2pPr marL="152396" indent="152396" algn="ctr">
              <a:lnSpc>
                <a:spcPct val="100000"/>
              </a:lnSpc>
              <a:buClrTx/>
              <a:buSzTx/>
              <a:buFontTx/>
              <a:buNone/>
              <a:defRPr sz="3733"/>
            </a:lvl2pPr>
            <a:lvl3pPr marL="152396" indent="152396" algn="ctr">
              <a:lnSpc>
                <a:spcPct val="100000"/>
              </a:lnSpc>
              <a:buClrTx/>
              <a:buSzTx/>
              <a:buFontTx/>
              <a:buNone/>
              <a:defRPr sz="3733"/>
            </a:lvl3pPr>
            <a:lvl4pPr marL="152396" indent="152396" algn="ctr">
              <a:lnSpc>
                <a:spcPct val="100000"/>
              </a:lnSpc>
              <a:buClrTx/>
              <a:buSzTx/>
              <a:buFontTx/>
              <a:buNone/>
              <a:defRPr sz="3733"/>
            </a:lvl4pPr>
            <a:lvl5pPr marL="152396" indent="152396" algn="ctr">
              <a:lnSpc>
                <a:spcPct val="100000"/>
              </a:lnSpc>
              <a:buClrTx/>
              <a:buSzTx/>
              <a:buFontTx/>
              <a:buNone/>
              <a:defRPr sz="3733"/>
            </a:lvl5pPr>
          </a:lstStyle>
          <a:p>
            <a:pPr lvl="0"/>
            <a:r>
              <a:rPr lang="fr-FR"/>
              <a:t>Version : [Version du document]</a:t>
            </a:r>
          </a:p>
        </p:txBody>
      </p:sp>
    </p:spTree>
    <p:extLst>
      <p:ext uri="{BB962C8B-B14F-4D97-AF65-F5344CB8AC3E}">
        <p14:creationId xmlns:p14="http://schemas.microsoft.com/office/powerpoint/2010/main" val="2143555181"/>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xte + image arche_6">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C929BA5F-9121-DB4C-B7BC-E4226236EA8A}"/>
              </a:ext>
            </a:extLst>
          </p:cNvPr>
          <p:cNvSpPr>
            <a:spLocks noGrp="1"/>
          </p:cNvSpPr>
          <p:nvPr>
            <p:ph type="ftr" sz="quarter" idx="10"/>
          </p:nvPr>
        </p:nvSpPr>
        <p:spPr/>
        <p:txBody>
          <a:bodyPr/>
          <a:lstStyle/>
          <a:p>
            <a:r>
              <a:rPr lang="fr-FR"/>
              <a:t>JEUX OLYMPIQUES ET PARALYMPIQUES DE PARIS 2024 | 7 JUILLET 2024</a:t>
            </a:r>
          </a:p>
        </p:txBody>
      </p:sp>
      <p:sp>
        <p:nvSpPr>
          <p:cNvPr id="16" name="Espace réservé pour une image  24">
            <a:extLst>
              <a:ext uri="{FF2B5EF4-FFF2-40B4-BE49-F238E27FC236}">
                <a16:creationId xmlns:a16="http://schemas.microsoft.com/office/drawing/2014/main" id="{584A0971-ADD1-9C42-B4AA-C771E8C0B100}"/>
              </a:ext>
            </a:extLst>
          </p:cNvPr>
          <p:cNvSpPr>
            <a:spLocks noGrp="1" noChangeAspect="1"/>
          </p:cNvSpPr>
          <p:nvPr>
            <p:ph type="pic" sz="quarter" idx="37"/>
          </p:nvPr>
        </p:nvSpPr>
        <p:spPr>
          <a:xfrm>
            <a:off x="4709857" y="1596723"/>
            <a:ext cx="3400531" cy="437929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6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17" name="Espace réservé pour une image  25">
            <a:extLst>
              <a:ext uri="{FF2B5EF4-FFF2-40B4-BE49-F238E27FC236}">
                <a16:creationId xmlns:a16="http://schemas.microsoft.com/office/drawing/2014/main" id="{87F7FCF1-A33D-6B46-A6A8-F90B4E4ACCEA}"/>
              </a:ext>
            </a:extLst>
          </p:cNvPr>
          <p:cNvSpPr>
            <a:spLocks noGrp="1" noChangeAspect="1"/>
          </p:cNvSpPr>
          <p:nvPr>
            <p:ph type="pic" sz="quarter" idx="38"/>
          </p:nvPr>
        </p:nvSpPr>
        <p:spPr>
          <a:xfrm>
            <a:off x="8110387" y="1596723"/>
            <a:ext cx="3400531" cy="437929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8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18" name="Espace réservé pour une image  26">
            <a:extLst>
              <a:ext uri="{FF2B5EF4-FFF2-40B4-BE49-F238E27FC236}">
                <a16:creationId xmlns:a16="http://schemas.microsoft.com/office/drawing/2014/main" id="{E55C0359-3272-454E-99B3-C975F4F0D862}"/>
              </a:ext>
            </a:extLst>
          </p:cNvPr>
          <p:cNvSpPr>
            <a:spLocks noGrp="1" noChangeAspect="1"/>
          </p:cNvSpPr>
          <p:nvPr>
            <p:ph type="pic" sz="quarter" idx="39"/>
          </p:nvPr>
        </p:nvSpPr>
        <p:spPr>
          <a:xfrm>
            <a:off x="11510918" y="1596723"/>
            <a:ext cx="3400531" cy="437929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6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19" name="Espace réservé de la date 14">
            <a:extLst>
              <a:ext uri="{FF2B5EF4-FFF2-40B4-BE49-F238E27FC236}">
                <a16:creationId xmlns:a16="http://schemas.microsoft.com/office/drawing/2014/main" id="{6E647D36-9A90-3246-A89D-6C7E2BAFE4A1}"/>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20" name="Espace réservé du texte 12">
            <a:extLst>
              <a:ext uri="{FF2B5EF4-FFF2-40B4-BE49-F238E27FC236}">
                <a16:creationId xmlns:a16="http://schemas.microsoft.com/office/drawing/2014/main" id="{FAC39B7D-8C38-8D43-880D-A2D24D9502BA}"/>
              </a:ext>
            </a:extLst>
          </p:cNvPr>
          <p:cNvSpPr>
            <a:spLocks noGrp="1"/>
          </p:cNvSpPr>
          <p:nvPr>
            <p:ph type="body" sz="quarter" idx="33"/>
          </p:nvPr>
        </p:nvSpPr>
        <p:spPr>
          <a:xfrm>
            <a:off x="681082" y="2186805"/>
            <a:ext cx="3400530" cy="1135119"/>
          </a:xfrm>
          <a:prstGeom prst="rect">
            <a:avLst/>
          </a:prstGeom>
        </p:spPr>
        <p:txBody>
          <a:bodyPr anchor="b"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21" name="Espace réservé du texte 3">
            <a:extLst>
              <a:ext uri="{FF2B5EF4-FFF2-40B4-BE49-F238E27FC236}">
                <a16:creationId xmlns:a16="http://schemas.microsoft.com/office/drawing/2014/main" id="{4508D3D1-7D48-C54A-BE9F-88D60DDC7FD0}"/>
              </a:ext>
            </a:extLst>
          </p:cNvPr>
          <p:cNvSpPr>
            <a:spLocks noGrp="1"/>
          </p:cNvSpPr>
          <p:nvPr>
            <p:ph type="body" sz="quarter" idx="36"/>
          </p:nvPr>
        </p:nvSpPr>
        <p:spPr>
          <a:xfrm>
            <a:off x="681080" y="3321924"/>
            <a:ext cx="3400531" cy="2654091"/>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22" name="Espace réservé du texte 8">
            <a:extLst>
              <a:ext uri="{FF2B5EF4-FFF2-40B4-BE49-F238E27FC236}">
                <a16:creationId xmlns:a16="http://schemas.microsoft.com/office/drawing/2014/main" id="{668214FF-258B-4B46-8BB3-402ADFDA918A}"/>
              </a:ext>
            </a:extLst>
          </p:cNvPr>
          <p:cNvSpPr>
            <a:spLocks noGrp="1"/>
          </p:cNvSpPr>
          <p:nvPr>
            <p:ph type="body" sz="quarter" idx="16" hasCustomPrompt="1"/>
          </p:nvPr>
        </p:nvSpPr>
        <p:spPr>
          <a:xfrm>
            <a:off x="11638866" y="5776913"/>
            <a:ext cx="2420145" cy="19910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3" name="Espace réservé du texte 8">
            <a:extLst>
              <a:ext uri="{FF2B5EF4-FFF2-40B4-BE49-F238E27FC236}">
                <a16:creationId xmlns:a16="http://schemas.microsoft.com/office/drawing/2014/main" id="{85D370FB-FA6C-494F-BD1C-F2A54EBF5152}"/>
              </a:ext>
            </a:extLst>
          </p:cNvPr>
          <p:cNvSpPr>
            <a:spLocks noGrp="1"/>
          </p:cNvSpPr>
          <p:nvPr>
            <p:ph type="body" sz="quarter" idx="49" hasCustomPrompt="1"/>
          </p:nvPr>
        </p:nvSpPr>
        <p:spPr>
          <a:xfrm>
            <a:off x="8238334" y="5776913"/>
            <a:ext cx="2420145" cy="19910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4" name="Espace réservé du texte 8">
            <a:extLst>
              <a:ext uri="{FF2B5EF4-FFF2-40B4-BE49-F238E27FC236}">
                <a16:creationId xmlns:a16="http://schemas.microsoft.com/office/drawing/2014/main" id="{79D9F59A-CFE5-5C43-84AF-D0CF544B0D3D}"/>
              </a:ext>
            </a:extLst>
          </p:cNvPr>
          <p:cNvSpPr>
            <a:spLocks noGrp="1"/>
          </p:cNvSpPr>
          <p:nvPr>
            <p:ph type="body" sz="quarter" idx="51" hasCustomPrompt="1"/>
          </p:nvPr>
        </p:nvSpPr>
        <p:spPr>
          <a:xfrm>
            <a:off x="4837804" y="5776913"/>
            <a:ext cx="2420145" cy="19910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5" name="Espace réservé du numéro de diapositive 3">
            <a:extLst>
              <a:ext uri="{FF2B5EF4-FFF2-40B4-BE49-F238E27FC236}">
                <a16:creationId xmlns:a16="http://schemas.microsoft.com/office/drawing/2014/main" id="{4622AEE2-F4C6-3C46-8B1A-5EC35D64AFFC}"/>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
        <p:nvSpPr>
          <p:cNvPr id="15" name="Titre 1">
            <a:extLst>
              <a:ext uri="{FF2B5EF4-FFF2-40B4-BE49-F238E27FC236}">
                <a16:creationId xmlns:a16="http://schemas.microsoft.com/office/drawing/2014/main" id="{1C34B749-C2B8-5B41-B09F-D083E2D6DE2D}"/>
              </a:ext>
            </a:extLst>
          </p:cNvPr>
          <p:cNvSpPr>
            <a:spLocks noGrp="1"/>
          </p:cNvSpPr>
          <p:nvPr>
            <p:ph type="title" hasCustomPrompt="1"/>
          </p:nvPr>
        </p:nvSpPr>
        <p:spPr>
          <a:xfrm>
            <a:off x="352637" y="325067"/>
            <a:ext cx="11486723" cy="477465"/>
          </a:xfrm>
        </p:spPr>
        <p:txBody>
          <a:bodyPr/>
          <a:lstStyle/>
          <a:p>
            <a:r>
              <a:rPr lang="fr-FR"/>
              <a:t>titre</a:t>
            </a:r>
          </a:p>
        </p:txBody>
      </p:sp>
      <p:sp>
        <p:nvSpPr>
          <p:cNvPr id="27" name="Espace réservé du texte 3">
            <a:extLst>
              <a:ext uri="{FF2B5EF4-FFF2-40B4-BE49-F238E27FC236}">
                <a16:creationId xmlns:a16="http://schemas.microsoft.com/office/drawing/2014/main" id="{169E97B0-F565-2746-8ED6-6DEEB9F01C6D}"/>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164436375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e + image arche_7">
    <p:bg>
      <p:bgPr>
        <a:solidFill>
          <a:schemeClr val="tx1"/>
        </a:solidFill>
        <a:effectLst/>
      </p:bgPr>
    </p:bg>
    <p:spTree>
      <p:nvGrpSpPr>
        <p:cNvPr id="1" name=""/>
        <p:cNvGrpSpPr/>
        <p:nvPr/>
      </p:nvGrpSpPr>
      <p:grpSpPr>
        <a:xfrm>
          <a:off x="0" y="0"/>
          <a:ext cx="0" cy="0"/>
          <a:chOff x="0" y="0"/>
          <a:chExt cx="0" cy="0"/>
        </a:xfrm>
      </p:grpSpPr>
      <p:sp>
        <p:nvSpPr>
          <p:cNvPr id="6" name="Espace réservé du pied de page 2">
            <a:extLst>
              <a:ext uri="{FF2B5EF4-FFF2-40B4-BE49-F238E27FC236}">
                <a16:creationId xmlns:a16="http://schemas.microsoft.com/office/drawing/2014/main" id="{EADC2BD0-EA03-DD4E-9210-BD4CCFB01866}"/>
              </a:ext>
            </a:extLst>
          </p:cNvPr>
          <p:cNvSpPr>
            <a:spLocks noGrp="1"/>
          </p:cNvSpPr>
          <p:nvPr>
            <p:ph type="ftr" sz="quarter" idx="10"/>
          </p:nvPr>
        </p:nvSpPr>
        <p:spPr>
          <a:xfrm>
            <a:off x="229517" y="6502427"/>
            <a:ext cx="2829567" cy="153618"/>
          </a:xfrm>
        </p:spPr>
        <p:txBody>
          <a:bodyPr/>
          <a:lstStyle>
            <a:lvl1pPr>
              <a:defRPr>
                <a:solidFill>
                  <a:schemeClr val="bg1"/>
                </a:solidFill>
              </a:defRPr>
            </a:lvl1pPr>
          </a:lstStyle>
          <a:p>
            <a:r>
              <a:rPr lang="fr-FR"/>
              <a:t>JEUX OLYMPIQUES ET PARALYMPIQUES DE PARIS 2024 | 7 JUILLET 2024</a:t>
            </a:r>
          </a:p>
        </p:txBody>
      </p:sp>
      <p:sp>
        <p:nvSpPr>
          <p:cNvPr id="7" name="Espace réservé pour une image  24">
            <a:extLst>
              <a:ext uri="{FF2B5EF4-FFF2-40B4-BE49-F238E27FC236}">
                <a16:creationId xmlns:a16="http://schemas.microsoft.com/office/drawing/2014/main" id="{BA96A0BD-D4B7-8C4F-98AC-D4FF3F1B4D82}"/>
              </a:ext>
            </a:extLst>
          </p:cNvPr>
          <p:cNvSpPr>
            <a:spLocks noGrp="1" noChangeAspect="1"/>
          </p:cNvSpPr>
          <p:nvPr>
            <p:ph type="pic" sz="quarter" idx="37"/>
          </p:nvPr>
        </p:nvSpPr>
        <p:spPr>
          <a:xfrm>
            <a:off x="4709857" y="1609423"/>
            <a:ext cx="3400531" cy="437929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6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8" name="Espace réservé pour une image  25">
            <a:extLst>
              <a:ext uri="{FF2B5EF4-FFF2-40B4-BE49-F238E27FC236}">
                <a16:creationId xmlns:a16="http://schemas.microsoft.com/office/drawing/2014/main" id="{AEF12B39-3BA0-764E-AC75-89543A9184B7}"/>
              </a:ext>
            </a:extLst>
          </p:cNvPr>
          <p:cNvSpPr>
            <a:spLocks noGrp="1" noChangeAspect="1"/>
          </p:cNvSpPr>
          <p:nvPr>
            <p:ph type="pic" sz="quarter" idx="38"/>
          </p:nvPr>
        </p:nvSpPr>
        <p:spPr>
          <a:xfrm>
            <a:off x="8110387" y="1609423"/>
            <a:ext cx="3400531" cy="437929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8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9" name="Espace réservé pour une image  26">
            <a:extLst>
              <a:ext uri="{FF2B5EF4-FFF2-40B4-BE49-F238E27FC236}">
                <a16:creationId xmlns:a16="http://schemas.microsoft.com/office/drawing/2014/main" id="{81F632DF-DB3F-DB4D-8085-DC2B5E89E96C}"/>
              </a:ext>
            </a:extLst>
          </p:cNvPr>
          <p:cNvSpPr>
            <a:spLocks noGrp="1" noChangeAspect="1"/>
          </p:cNvSpPr>
          <p:nvPr>
            <p:ph type="pic" sz="quarter" idx="39"/>
          </p:nvPr>
        </p:nvSpPr>
        <p:spPr>
          <a:xfrm>
            <a:off x="11510918" y="1609423"/>
            <a:ext cx="3400531" cy="437929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6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10" name="Espace réservé de la date 14">
            <a:extLst>
              <a:ext uri="{FF2B5EF4-FFF2-40B4-BE49-F238E27FC236}">
                <a16:creationId xmlns:a16="http://schemas.microsoft.com/office/drawing/2014/main" id="{F79A80A7-C171-CA4C-AA01-2E491A89EB22}"/>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solidFill>
                <a:schemeClr val="bg2"/>
              </a:solidFill>
            </a:endParaRPr>
          </a:p>
        </p:txBody>
      </p:sp>
      <p:sp>
        <p:nvSpPr>
          <p:cNvPr id="11" name="Espace réservé du texte 12">
            <a:extLst>
              <a:ext uri="{FF2B5EF4-FFF2-40B4-BE49-F238E27FC236}">
                <a16:creationId xmlns:a16="http://schemas.microsoft.com/office/drawing/2014/main" id="{733C6BA2-9841-2940-8272-5A6A17A03137}"/>
              </a:ext>
            </a:extLst>
          </p:cNvPr>
          <p:cNvSpPr>
            <a:spLocks noGrp="1"/>
          </p:cNvSpPr>
          <p:nvPr>
            <p:ph type="body" sz="quarter" idx="33"/>
          </p:nvPr>
        </p:nvSpPr>
        <p:spPr>
          <a:xfrm>
            <a:off x="681082" y="2199505"/>
            <a:ext cx="3400530" cy="1135119"/>
          </a:xfrm>
          <a:prstGeom prst="rect">
            <a:avLst/>
          </a:prstGeom>
        </p:spPr>
        <p:txBody>
          <a:bodyPr anchor="b" anchorCtr="0">
            <a:noAutofit/>
          </a:bodyPr>
          <a:lstStyle>
            <a:lvl1pPr marL="7938" indent="0">
              <a:lnSpc>
                <a:spcPct val="80000"/>
              </a:lnSpc>
              <a:spcAft>
                <a:spcPts val="0"/>
              </a:spcAft>
              <a:tabLst/>
              <a:defRPr sz="1800" b="1" i="0" cap="all" baseline="0">
                <a:solidFill>
                  <a:schemeClr val="bg1"/>
                </a:solidFill>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2" name="Espace réservé du texte 3">
            <a:extLst>
              <a:ext uri="{FF2B5EF4-FFF2-40B4-BE49-F238E27FC236}">
                <a16:creationId xmlns:a16="http://schemas.microsoft.com/office/drawing/2014/main" id="{5A03898F-6E19-1145-8951-65C6404516DD}"/>
              </a:ext>
            </a:extLst>
          </p:cNvPr>
          <p:cNvSpPr>
            <a:spLocks noGrp="1"/>
          </p:cNvSpPr>
          <p:nvPr>
            <p:ph type="body" sz="quarter" idx="36"/>
          </p:nvPr>
        </p:nvSpPr>
        <p:spPr>
          <a:xfrm>
            <a:off x="681080" y="3334624"/>
            <a:ext cx="3400531" cy="2654091"/>
          </a:xfrm>
          <a:prstGeom prst="rect">
            <a:avLst/>
          </a:prstGeom>
        </p:spPr>
        <p:txBody>
          <a:bodyPr anchor="t"/>
          <a:lstStyle>
            <a:lvl1pPr>
              <a:lnSpc>
                <a:spcPct val="100000"/>
              </a:lnSpc>
              <a:defRPr sz="1600">
                <a:solidFill>
                  <a:schemeClr val="bg1"/>
                </a:solidFill>
              </a:defRPr>
            </a:lvl1pPr>
          </a:lstStyle>
          <a:p>
            <a:pPr lvl="0"/>
            <a:r>
              <a:rPr lang="fr-FR"/>
              <a:t>Cliquez pour modifier les styles du texte du masque</a:t>
            </a:r>
          </a:p>
        </p:txBody>
      </p:sp>
      <p:sp>
        <p:nvSpPr>
          <p:cNvPr id="13" name="Espace réservé du texte 8">
            <a:extLst>
              <a:ext uri="{FF2B5EF4-FFF2-40B4-BE49-F238E27FC236}">
                <a16:creationId xmlns:a16="http://schemas.microsoft.com/office/drawing/2014/main" id="{31485B7E-665F-CC4C-BC4B-1831AF5072E6}"/>
              </a:ext>
            </a:extLst>
          </p:cNvPr>
          <p:cNvSpPr>
            <a:spLocks noGrp="1"/>
          </p:cNvSpPr>
          <p:nvPr>
            <p:ph type="body" sz="quarter" idx="16" hasCustomPrompt="1"/>
          </p:nvPr>
        </p:nvSpPr>
        <p:spPr>
          <a:xfrm>
            <a:off x="11638866" y="5789613"/>
            <a:ext cx="2420145" cy="199102"/>
          </a:xfrm>
          <a:prstGeom prst="rect">
            <a:avLst/>
          </a:prstGeom>
        </p:spPr>
        <p:txBody>
          <a:bodyPr anchor="ctr"/>
          <a:lstStyle>
            <a:lvl1pPr algn="l">
              <a:defRPr lang="fr-FR" sz="800" b="0" i="0" kern="1200" dirty="0">
                <a:solidFill>
                  <a:schemeClr val="bg1"/>
                </a:solidFill>
                <a:effectLst/>
                <a:latin typeface="Source Sans Pro Light" panose="020B0403030403020204" pitchFamily="34" charset="77"/>
                <a:ea typeface="+mn-ea"/>
                <a:cs typeface="+mn-cs"/>
              </a:defRPr>
            </a:lvl1pPr>
          </a:lstStyle>
          <a:p>
            <a:pPr lvl="0"/>
            <a:r>
              <a:rPr lang="fr-FR"/>
              <a:t>© Crédits photos</a:t>
            </a:r>
          </a:p>
        </p:txBody>
      </p:sp>
      <p:sp>
        <p:nvSpPr>
          <p:cNvPr id="14" name="Espace réservé du texte 8">
            <a:extLst>
              <a:ext uri="{FF2B5EF4-FFF2-40B4-BE49-F238E27FC236}">
                <a16:creationId xmlns:a16="http://schemas.microsoft.com/office/drawing/2014/main" id="{2B457D35-F871-6943-8013-64E589DD9EC1}"/>
              </a:ext>
            </a:extLst>
          </p:cNvPr>
          <p:cNvSpPr>
            <a:spLocks noGrp="1"/>
          </p:cNvSpPr>
          <p:nvPr>
            <p:ph type="body" sz="quarter" idx="49" hasCustomPrompt="1"/>
          </p:nvPr>
        </p:nvSpPr>
        <p:spPr>
          <a:xfrm>
            <a:off x="8238334" y="5789613"/>
            <a:ext cx="2420145" cy="199102"/>
          </a:xfrm>
          <a:prstGeom prst="rect">
            <a:avLst/>
          </a:prstGeom>
        </p:spPr>
        <p:txBody>
          <a:bodyPr anchor="ctr"/>
          <a:lstStyle>
            <a:lvl1pPr algn="l">
              <a:defRPr lang="fr-FR" sz="800" b="0" i="0" kern="1200" dirty="0">
                <a:solidFill>
                  <a:schemeClr val="bg1"/>
                </a:solidFill>
                <a:effectLst/>
                <a:latin typeface="Source Sans Pro Light" panose="020B0403030403020204" pitchFamily="34" charset="77"/>
                <a:ea typeface="+mn-ea"/>
                <a:cs typeface="+mn-cs"/>
              </a:defRPr>
            </a:lvl1pPr>
          </a:lstStyle>
          <a:p>
            <a:pPr lvl="0"/>
            <a:r>
              <a:rPr lang="fr-FR"/>
              <a:t>© Crédits photos</a:t>
            </a:r>
          </a:p>
        </p:txBody>
      </p:sp>
      <p:sp>
        <p:nvSpPr>
          <p:cNvPr id="15" name="Espace réservé du texte 8">
            <a:extLst>
              <a:ext uri="{FF2B5EF4-FFF2-40B4-BE49-F238E27FC236}">
                <a16:creationId xmlns:a16="http://schemas.microsoft.com/office/drawing/2014/main" id="{3EF98A95-6F71-EF42-BB1B-7F65BE91E5B0}"/>
              </a:ext>
            </a:extLst>
          </p:cNvPr>
          <p:cNvSpPr>
            <a:spLocks noGrp="1"/>
          </p:cNvSpPr>
          <p:nvPr>
            <p:ph type="body" sz="quarter" idx="51" hasCustomPrompt="1"/>
          </p:nvPr>
        </p:nvSpPr>
        <p:spPr>
          <a:xfrm>
            <a:off x="4837804" y="5789613"/>
            <a:ext cx="2420145" cy="199102"/>
          </a:xfrm>
          <a:prstGeom prst="rect">
            <a:avLst/>
          </a:prstGeom>
        </p:spPr>
        <p:txBody>
          <a:bodyPr anchor="ctr"/>
          <a:lstStyle>
            <a:lvl1pPr algn="l">
              <a:defRPr lang="fr-FR" sz="800" b="0" i="0" kern="1200" dirty="0">
                <a:solidFill>
                  <a:schemeClr val="bg1"/>
                </a:solidFill>
                <a:effectLst/>
                <a:latin typeface="Source Sans Pro Light" panose="020B0403030403020204" pitchFamily="34" charset="77"/>
                <a:ea typeface="+mn-ea"/>
                <a:cs typeface="+mn-cs"/>
              </a:defRPr>
            </a:lvl1pPr>
          </a:lstStyle>
          <a:p>
            <a:pPr lvl="0"/>
            <a:r>
              <a:rPr lang="fr-FR"/>
              <a:t>© Crédits photos</a:t>
            </a:r>
          </a:p>
        </p:txBody>
      </p:sp>
      <p:sp>
        <p:nvSpPr>
          <p:cNvPr id="16" name="Espace réservé du numéro de diapositive 3">
            <a:extLst>
              <a:ext uri="{FF2B5EF4-FFF2-40B4-BE49-F238E27FC236}">
                <a16:creationId xmlns:a16="http://schemas.microsoft.com/office/drawing/2014/main" id="{AAC84AFF-C040-9447-B8C6-FF5A0F02BDFE}"/>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18" name="Titre 1">
            <a:extLst>
              <a:ext uri="{FF2B5EF4-FFF2-40B4-BE49-F238E27FC236}">
                <a16:creationId xmlns:a16="http://schemas.microsoft.com/office/drawing/2014/main" id="{90AB5611-E5EF-4449-B40E-97104F7899F8}"/>
              </a:ext>
            </a:extLst>
          </p:cNvPr>
          <p:cNvSpPr>
            <a:spLocks noGrp="1"/>
          </p:cNvSpPr>
          <p:nvPr>
            <p:ph type="title" hasCustomPrompt="1"/>
          </p:nvPr>
        </p:nvSpPr>
        <p:spPr>
          <a:xfrm>
            <a:off x="352637" y="325067"/>
            <a:ext cx="11486723" cy="477465"/>
          </a:xfrm>
        </p:spPr>
        <p:txBody>
          <a:bodyPr/>
          <a:lstStyle>
            <a:lvl1pPr>
              <a:defRPr>
                <a:solidFill>
                  <a:schemeClr val="bg1"/>
                </a:solidFill>
              </a:defRPr>
            </a:lvl1pPr>
          </a:lstStyle>
          <a:p>
            <a:r>
              <a:rPr lang="fr-FR"/>
              <a:t>titre</a:t>
            </a:r>
          </a:p>
        </p:txBody>
      </p:sp>
      <p:sp>
        <p:nvSpPr>
          <p:cNvPr id="19" name="Espace réservé du texte 3">
            <a:extLst>
              <a:ext uri="{FF2B5EF4-FFF2-40B4-BE49-F238E27FC236}">
                <a16:creationId xmlns:a16="http://schemas.microsoft.com/office/drawing/2014/main" id="{96395F19-245B-AC40-8565-DBA9408E8C2C}"/>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247605300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ccroche + image arche_1">
    <p:bg>
      <p:bgPr>
        <a:solidFill>
          <a:schemeClr val="accent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EADAD-4554-4444-BFCD-6C4485B2C9D0}"/>
              </a:ext>
            </a:extLst>
          </p:cNvPr>
          <p:cNvSpPr/>
          <p:nvPr/>
        </p:nvSpPr>
        <p:spPr>
          <a:xfrm flipH="1">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726"/>
          </a:p>
        </p:txBody>
      </p:sp>
      <p:sp>
        <p:nvSpPr>
          <p:cNvPr id="7" name="Espace réservé du texte 21">
            <a:extLst>
              <a:ext uri="{FF2B5EF4-FFF2-40B4-BE49-F238E27FC236}">
                <a16:creationId xmlns:a16="http://schemas.microsoft.com/office/drawing/2014/main" id="{8772C382-261F-C34E-A825-642543E032F1}"/>
              </a:ext>
            </a:extLst>
          </p:cNvPr>
          <p:cNvSpPr>
            <a:spLocks noGrp="1"/>
          </p:cNvSpPr>
          <p:nvPr>
            <p:ph type="body" sz="quarter" idx="32"/>
          </p:nvPr>
        </p:nvSpPr>
        <p:spPr>
          <a:xfrm>
            <a:off x="1346883" y="1239754"/>
            <a:ext cx="3402234" cy="4392613"/>
          </a:xfrm>
          <a:custGeom>
            <a:avLst/>
            <a:gdLst>
              <a:gd name="connsiteX0" fmla="*/ 3402013 w 6804026"/>
              <a:gd name="connsiteY0" fmla="*/ 0 h 8785225"/>
              <a:gd name="connsiteX1" fmla="*/ 6799599 w 6804026"/>
              <a:gd name="connsiteY1" fmla="*/ 3226946 h 8785225"/>
              <a:gd name="connsiteX2" fmla="*/ 6803784 w 6804026"/>
              <a:gd name="connsiteY2" fmla="*/ 3392434 h 8785225"/>
              <a:gd name="connsiteX3" fmla="*/ 6804025 w 6804026"/>
              <a:gd name="connsiteY3" fmla="*/ 3392434 h 8785225"/>
              <a:gd name="connsiteX4" fmla="*/ 6804025 w 6804026"/>
              <a:gd name="connsiteY4" fmla="*/ 3401977 h 8785225"/>
              <a:gd name="connsiteX5" fmla="*/ 6804026 w 6804026"/>
              <a:gd name="connsiteY5" fmla="*/ 3402013 h 8785225"/>
              <a:gd name="connsiteX6" fmla="*/ 6804025 w 6804026"/>
              <a:gd name="connsiteY6" fmla="*/ 3402049 h 8785225"/>
              <a:gd name="connsiteX7" fmla="*/ 6804025 w 6804026"/>
              <a:gd name="connsiteY7" fmla="*/ 8785225 h 8785225"/>
              <a:gd name="connsiteX8" fmla="*/ 0 w 6804026"/>
              <a:gd name="connsiteY8" fmla="*/ 8785225 h 8785225"/>
              <a:gd name="connsiteX9" fmla="*/ 0 w 6804026"/>
              <a:gd name="connsiteY9" fmla="*/ 3402013 h 8785225"/>
              <a:gd name="connsiteX10" fmla="*/ 0 w 6804026"/>
              <a:gd name="connsiteY10" fmla="*/ 3392434 h 8785225"/>
              <a:gd name="connsiteX11" fmla="*/ 242 w 6804026"/>
              <a:gd name="connsiteY11" fmla="*/ 3392434 h 8785225"/>
              <a:gd name="connsiteX12" fmla="*/ 4427 w 6804026"/>
              <a:gd name="connsiteY12" fmla="*/ 3226946 h 8785225"/>
              <a:gd name="connsiteX13" fmla="*/ 3402013 w 6804026"/>
              <a:gd name="connsiteY13" fmla="*/ 0 h 878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04026" h="8785225">
                <a:moveTo>
                  <a:pt x="3402013" y="0"/>
                </a:moveTo>
                <a:cubicBezTo>
                  <a:pt x="5222178" y="0"/>
                  <a:pt x="6708483" y="1429425"/>
                  <a:pt x="6799599" y="3226946"/>
                </a:cubicBezTo>
                <a:lnTo>
                  <a:pt x="6803784" y="3392434"/>
                </a:lnTo>
                <a:lnTo>
                  <a:pt x="6804025" y="3392434"/>
                </a:lnTo>
                <a:lnTo>
                  <a:pt x="6804025" y="3401977"/>
                </a:lnTo>
                <a:lnTo>
                  <a:pt x="6804026" y="3402013"/>
                </a:lnTo>
                <a:lnTo>
                  <a:pt x="6804025" y="3402049"/>
                </a:lnTo>
                <a:lnTo>
                  <a:pt x="6804025" y="8785225"/>
                </a:lnTo>
                <a:lnTo>
                  <a:pt x="0" y="8785225"/>
                </a:lnTo>
                <a:lnTo>
                  <a:pt x="0" y="3402013"/>
                </a:lnTo>
                <a:lnTo>
                  <a:pt x="0" y="3392434"/>
                </a:lnTo>
                <a:lnTo>
                  <a:pt x="242" y="3392434"/>
                </a:lnTo>
                <a:lnTo>
                  <a:pt x="4427" y="3226946"/>
                </a:lnTo>
                <a:cubicBezTo>
                  <a:pt x="95543" y="1429425"/>
                  <a:pt x="1581848" y="0"/>
                  <a:pt x="3402013" y="0"/>
                </a:cubicBezTo>
                <a:close/>
              </a:path>
            </a:pathLst>
          </a:custGeom>
          <a:solidFill>
            <a:schemeClr val="accent3"/>
          </a:solidFill>
        </p:spPr>
        <p:txBody>
          <a:bodyPr wrap="square" lIns="180000" tIns="180000" rIns="180000" bIns="180000" anchor="ctr">
            <a:noAutofit/>
          </a:bodyPr>
          <a:lstStyle>
            <a:lvl1pPr algn="l">
              <a:lnSpc>
                <a:spcPct val="100000"/>
              </a:lnSpc>
              <a:defRPr sz="2400" b="0" i="0">
                <a:solidFill>
                  <a:schemeClr val="bg1"/>
                </a:solidFill>
                <a:latin typeface="Paris2024 Extralight" panose="02010203030201020103" pitchFamily="2"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8" name="Espace réservé de la date 14">
            <a:extLst>
              <a:ext uri="{FF2B5EF4-FFF2-40B4-BE49-F238E27FC236}">
                <a16:creationId xmlns:a16="http://schemas.microsoft.com/office/drawing/2014/main" id="{C247C2AA-978F-0247-8E96-93423F119B0B}"/>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9" name="Espace réservé du pied de page 2">
            <a:extLst>
              <a:ext uri="{FF2B5EF4-FFF2-40B4-BE49-F238E27FC236}">
                <a16:creationId xmlns:a16="http://schemas.microsoft.com/office/drawing/2014/main" id="{E085FECD-0E6B-6A4F-8CD0-FADABABE5496}"/>
              </a:ext>
            </a:extLst>
          </p:cNvPr>
          <p:cNvSpPr>
            <a:spLocks noGrp="1"/>
          </p:cNvSpPr>
          <p:nvPr>
            <p:ph type="ftr" sz="quarter" idx="10"/>
          </p:nvPr>
        </p:nvSpPr>
        <p:spPr>
          <a:xfrm>
            <a:off x="229517" y="6502427"/>
            <a:ext cx="2829567" cy="153618"/>
          </a:xfrm>
        </p:spPr>
        <p:txBody>
          <a:bodyPr/>
          <a:lstStyle>
            <a:lvl1pPr>
              <a:defRPr>
                <a:solidFill>
                  <a:schemeClr val="bg1"/>
                </a:solidFill>
              </a:defRPr>
            </a:lvl1pPr>
          </a:lstStyle>
          <a:p>
            <a:r>
              <a:rPr lang="fr-FR"/>
              <a:t>JEUX OLYMPIQUES ET PARALYMPIQUES DE PARIS 2024 | 7 JUILLET 2024</a:t>
            </a:r>
          </a:p>
        </p:txBody>
      </p:sp>
      <p:sp>
        <p:nvSpPr>
          <p:cNvPr id="10" name="Espace réservé pour une image  15">
            <a:extLst>
              <a:ext uri="{FF2B5EF4-FFF2-40B4-BE49-F238E27FC236}">
                <a16:creationId xmlns:a16="http://schemas.microsoft.com/office/drawing/2014/main" id="{E1F92116-3401-B34F-9C97-3F004A6CF53B}"/>
              </a:ext>
            </a:extLst>
          </p:cNvPr>
          <p:cNvSpPr>
            <a:spLocks noGrp="1" noChangeAspect="1"/>
          </p:cNvSpPr>
          <p:nvPr>
            <p:ph type="pic" sz="quarter" idx="33"/>
          </p:nvPr>
        </p:nvSpPr>
        <p:spPr>
          <a:xfrm>
            <a:off x="7443735" y="1253075"/>
            <a:ext cx="3400531" cy="437929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6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11" name="Espace réservé du texte 8">
            <a:extLst>
              <a:ext uri="{FF2B5EF4-FFF2-40B4-BE49-F238E27FC236}">
                <a16:creationId xmlns:a16="http://schemas.microsoft.com/office/drawing/2014/main" id="{7F33A3AE-8A5A-6A4A-906E-B57A9D011105}"/>
              </a:ext>
            </a:extLst>
          </p:cNvPr>
          <p:cNvSpPr>
            <a:spLocks noGrp="1"/>
          </p:cNvSpPr>
          <p:nvPr>
            <p:ph type="body" sz="quarter" idx="51" hasCustomPrompt="1"/>
          </p:nvPr>
        </p:nvSpPr>
        <p:spPr>
          <a:xfrm>
            <a:off x="7561556" y="5433265"/>
            <a:ext cx="2420145" cy="19910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12" name="Espace réservé du numéro de diapositive 2">
            <a:extLst>
              <a:ext uri="{FF2B5EF4-FFF2-40B4-BE49-F238E27FC236}">
                <a16:creationId xmlns:a16="http://schemas.microsoft.com/office/drawing/2014/main" id="{D0533030-6D82-3843-9B8B-1BADE5261A5B}"/>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solidFill>
              <a:schemeClr val="bg1"/>
            </a:solidFill>
          </a:ln>
        </p:spPr>
        <p:txBody>
          <a:bodyPr vert="horz" lIns="0" tIns="0" rIns="0" bIns="72000" rtlCol="0" anchor="ctr" anchorCtr="0"/>
          <a:lstStyle>
            <a:lvl1pPr algn="l">
              <a:defRPr sz="800" b="1" i="0">
                <a:solidFill>
                  <a:schemeClr val="bg1"/>
                </a:solidFill>
                <a:latin typeface="Paris2024 Semibold" panose="02010503030201020103" pitchFamily="2" charset="0"/>
              </a:defRPr>
            </a:lvl1pPr>
          </a:lstStyle>
          <a:p>
            <a:fld id="{B0A748EA-4192-4545-B323-8C43BBEE3E97}" type="slidenum">
              <a:rPr lang="fr-FR" smtClean="0"/>
              <a:t>‹N°›</a:t>
            </a:fld>
            <a:endParaRPr lang="fr-FR"/>
          </a:p>
        </p:txBody>
      </p:sp>
    </p:spTree>
    <p:extLst>
      <p:ext uri="{BB962C8B-B14F-4D97-AF65-F5344CB8AC3E}">
        <p14:creationId xmlns:p14="http://schemas.microsoft.com/office/powerpoint/2010/main" val="10376678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ccroche + image arche_2">
    <p:bg>
      <p:bgPr>
        <a:solidFill>
          <a:schemeClr val="accent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F37384-C76A-614C-8BFF-6F2862BBF233}"/>
              </a:ext>
            </a:extLst>
          </p:cNvPr>
          <p:cNvSpPr/>
          <p:nvPr/>
        </p:nvSpPr>
        <p:spPr>
          <a:xfrm flipH="1">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726"/>
          </a:p>
        </p:txBody>
      </p:sp>
      <p:sp>
        <p:nvSpPr>
          <p:cNvPr id="8" name="Espace réservé de la date 14">
            <a:extLst>
              <a:ext uri="{FF2B5EF4-FFF2-40B4-BE49-F238E27FC236}">
                <a16:creationId xmlns:a16="http://schemas.microsoft.com/office/drawing/2014/main" id="{EEFE0EDE-BA89-624F-BE3A-2A188CEF54E9}"/>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9" name="Espace réservé du pied de page 2">
            <a:extLst>
              <a:ext uri="{FF2B5EF4-FFF2-40B4-BE49-F238E27FC236}">
                <a16:creationId xmlns:a16="http://schemas.microsoft.com/office/drawing/2014/main" id="{5CB03901-9B73-CD43-B674-EF8B61C6F073}"/>
              </a:ext>
            </a:extLst>
          </p:cNvPr>
          <p:cNvSpPr>
            <a:spLocks noGrp="1"/>
          </p:cNvSpPr>
          <p:nvPr>
            <p:ph type="ftr" sz="quarter" idx="10"/>
          </p:nvPr>
        </p:nvSpPr>
        <p:spPr>
          <a:xfrm>
            <a:off x="229517" y="6502427"/>
            <a:ext cx="2829567" cy="153618"/>
          </a:xfrm>
        </p:spPr>
        <p:txBody>
          <a:bodyPr/>
          <a:lstStyle>
            <a:lvl1pPr>
              <a:defRPr>
                <a:solidFill>
                  <a:schemeClr val="bg1"/>
                </a:solidFill>
              </a:defRPr>
            </a:lvl1pPr>
          </a:lstStyle>
          <a:p>
            <a:r>
              <a:rPr lang="fr-FR"/>
              <a:t>JEUX OLYMPIQUES ET PARALYMPIQUES DE PARIS 2024 | 7 JUILLET 2024</a:t>
            </a:r>
          </a:p>
        </p:txBody>
      </p:sp>
      <p:sp>
        <p:nvSpPr>
          <p:cNvPr id="10" name="Espace réservé pour une image  15">
            <a:extLst>
              <a:ext uri="{FF2B5EF4-FFF2-40B4-BE49-F238E27FC236}">
                <a16:creationId xmlns:a16="http://schemas.microsoft.com/office/drawing/2014/main" id="{1472AE31-8EE8-B94E-B55F-723957F492F4}"/>
              </a:ext>
            </a:extLst>
          </p:cNvPr>
          <p:cNvSpPr>
            <a:spLocks noGrp="1" noChangeAspect="1"/>
          </p:cNvSpPr>
          <p:nvPr>
            <p:ph type="pic" sz="quarter" idx="33"/>
          </p:nvPr>
        </p:nvSpPr>
        <p:spPr>
          <a:xfrm>
            <a:off x="7443735" y="1253075"/>
            <a:ext cx="3400531" cy="437929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6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11" name="Espace réservé du texte 8">
            <a:extLst>
              <a:ext uri="{FF2B5EF4-FFF2-40B4-BE49-F238E27FC236}">
                <a16:creationId xmlns:a16="http://schemas.microsoft.com/office/drawing/2014/main" id="{47330C8A-C7DF-C641-A946-B1704077D6FD}"/>
              </a:ext>
            </a:extLst>
          </p:cNvPr>
          <p:cNvSpPr>
            <a:spLocks noGrp="1"/>
          </p:cNvSpPr>
          <p:nvPr>
            <p:ph type="body" sz="quarter" idx="51" hasCustomPrompt="1"/>
          </p:nvPr>
        </p:nvSpPr>
        <p:spPr>
          <a:xfrm>
            <a:off x="7561556" y="5433265"/>
            <a:ext cx="2420145" cy="19910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14" name="Titre 12">
            <a:extLst>
              <a:ext uri="{FF2B5EF4-FFF2-40B4-BE49-F238E27FC236}">
                <a16:creationId xmlns:a16="http://schemas.microsoft.com/office/drawing/2014/main" id="{A20CAE40-4FD0-EC45-8AE1-00127C04E29F}"/>
              </a:ext>
            </a:extLst>
          </p:cNvPr>
          <p:cNvSpPr>
            <a:spLocks noGrp="1"/>
          </p:cNvSpPr>
          <p:nvPr>
            <p:ph type="title"/>
          </p:nvPr>
        </p:nvSpPr>
        <p:spPr>
          <a:xfrm>
            <a:off x="1219200" y="1178547"/>
            <a:ext cx="3507174" cy="4379291"/>
          </a:xfrm>
        </p:spPr>
        <p:txBody>
          <a:bodyPr anchor="ctr">
            <a:noAutofit/>
          </a:bodyPr>
          <a:lstStyle>
            <a:lvl1pPr>
              <a:defRPr lang="fr-FR" sz="3200" b="1" i="0" kern="1200" dirty="0">
                <a:solidFill>
                  <a:schemeClr val="bg1"/>
                </a:solidFill>
                <a:latin typeface="Paris2024" panose="02010503030201020103" pitchFamily="2" charset="0"/>
                <a:ea typeface="+mn-ea"/>
                <a:cs typeface="+mn-cs"/>
              </a:defRPr>
            </a:lvl1pPr>
          </a:lstStyle>
          <a:p>
            <a:r>
              <a:rPr lang="fr-FR"/>
              <a:t>Modifiez le style du titre</a:t>
            </a:r>
          </a:p>
        </p:txBody>
      </p:sp>
      <p:sp>
        <p:nvSpPr>
          <p:cNvPr id="15" name="Espace réservé du numéro de diapositive 2">
            <a:extLst>
              <a:ext uri="{FF2B5EF4-FFF2-40B4-BE49-F238E27FC236}">
                <a16:creationId xmlns:a16="http://schemas.microsoft.com/office/drawing/2014/main" id="{05833823-1BBB-7146-8C60-C2C2FABD86DD}"/>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solidFill>
              <a:schemeClr val="bg1"/>
            </a:solidFill>
          </a:ln>
        </p:spPr>
        <p:txBody>
          <a:bodyPr vert="horz" lIns="0" tIns="0" rIns="0" bIns="72000" rtlCol="0" anchor="ctr" anchorCtr="0"/>
          <a:lstStyle>
            <a:lvl1pPr algn="l">
              <a:defRPr sz="800" b="1" i="0">
                <a:solidFill>
                  <a:schemeClr val="bg1"/>
                </a:solidFill>
                <a:latin typeface="Paris2024 Semibold" panose="02010503030201020103" pitchFamily="2" charset="0"/>
              </a:defRPr>
            </a:lvl1pPr>
          </a:lstStyle>
          <a:p>
            <a:fld id="{B0A748EA-4192-4545-B323-8C43BBEE3E97}" type="slidenum">
              <a:rPr lang="fr-FR" smtClean="0"/>
              <a:t>‹N°›</a:t>
            </a:fld>
            <a:endParaRPr lang="fr-FR"/>
          </a:p>
        </p:txBody>
      </p:sp>
    </p:spTree>
    <p:extLst>
      <p:ext uri="{BB962C8B-B14F-4D97-AF65-F5344CB8AC3E}">
        <p14:creationId xmlns:p14="http://schemas.microsoft.com/office/powerpoint/2010/main" val="11807006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rches 3 col_1">
    <p:spTree>
      <p:nvGrpSpPr>
        <p:cNvPr id="1" name=""/>
        <p:cNvGrpSpPr/>
        <p:nvPr/>
      </p:nvGrpSpPr>
      <p:grpSpPr>
        <a:xfrm>
          <a:off x="0" y="0"/>
          <a:ext cx="0" cy="0"/>
          <a:chOff x="0" y="0"/>
          <a:chExt cx="0" cy="0"/>
        </a:xfrm>
      </p:grpSpPr>
      <p:sp>
        <p:nvSpPr>
          <p:cNvPr id="5" name="Holder 4">
            <a:extLst>
              <a:ext uri="{FF2B5EF4-FFF2-40B4-BE49-F238E27FC236}">
                <a16:creationId xmlns:a16="http://schemas.microsoft.com/office/drawing/2014/main" id="{B440F047-6283-BE45-B35C-53A27AB1CAFA}"/>
              </a:ext>
            </a:extLst>
          </p:cNvPr>
          <p:cNvSpPr>
            <a:spLocks noGrp="1"/>
          </p:cNvSpPr>
          <p:nvPr>
            <p:ph type="ftr" sz="quarter" idx="5"/>
          </p:nvPr>
        </p:nvSpPr>
        <p:spPr>
          <a:xfrm>
            <a:off x="271203" y="6532934"/>
            <a:ext cx="3462443" cy="123111"/>
          </a:xfrm>
          <a:prstGeom prst="rect">
            <a:avLst/>
          </a:prstGeom>
        </p:spPr>
        <p:txBody>
          <a:bodyPr wrap="square" lIns="0" tIns="0" rIns="0" bIns="0">
            <a:spAutoFit/>
          </a:bodyPr>
          <a:lstStyle>
            <a:lvl1pPr>
              <a:defRPr sz="800" b="1" i="0" spc="0">
                <a:solidFill>
                  <a:schemeClr val="tx1"/>
                </a:solidFill>
                <a:latin typeface="Source Sans Pro Semibold" panose="020B0503030403020204" pitchFamily="34" charset="77"/>
                <a:cs typeface="Arial"/>
              </a:defRPr>
            </a:lvl1pPr>
          </a:lstStyle>
          <a:p>
            <a:r>
              <a:rPr lang="fr-FR"/>
              <a:t>JEUX OLYMPIQUES ET PARALYMPIQUES DE PARIS 2024 | 7 JUILLET 2024</a:t>
            </a:r>
          </a:p>
        </p:txBody>
      </p:sp>
      <p:sp>
        <p:nvSpPr>
          <p:cNvPr id="6" name="Espace réservé pour une image  33">
            <a:extLst>
              <a:ext uri="{FF2B5EF4-FFF2-40B4-BE49-F238E27FC236}">
                <a16:creationId xmlns:a16="http://schemas.microsoft.com/office/drawing/2014/main" id="{36D7A3EE-DF0A-5D44-A280-0DF0A1BCD814}"/>
              </a:ext>
            </a:extLst>
          </p:cNvPr>
          <p:cNvSpPr>
            <a:spLocks noGrp="1"/>
          </p:cNvSpPr>
          <p:nvPr>
            <p:ph type="pic" sz="quarter" idx="32"/>
          </p:nvPr>
        </p:nvSpPr>
        <p:spPr>
          <a:xfrm>
            <a:off x="1186099"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7" name="Espace réservé pour une image  34">
            <a:extLst>
              <a:ext uri="{FF2B5EF4-FFF2-40B4-BE49-F238E27FC236}">
                <a16:creationId xmlns:a16="http://schemas.microsoft.com/office/drawing/2014/main" id="{0AC987A7-EDF3-FD45-9265-990720FBCC25}"/>
              </a:ext>
            </a:extLst>
          </p:cNvPr>
          <p:cNvSpPr>
            <a:spLocks noGrp="1"/>
          </p:cNvSpPr>
          <p:nvPr>
            <p:ph type="pic" sz="quarter" idx="33"/>
          </p:nvPr>
        </p:nvSpPr>
        <p:spPr>
          <a:xfrm>
            <a:off x="4745912"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8" name="Espace réservé pour une image  35">
            <a:extLst>
              <a:ext uri="{FF2B5EF4-FFF2-40B4-BE49-F238E27FC236}">
                <a16:creationId xmlns:a16="http://schemas.microsoft.com/office/drawing/2014/main" id="{7F40BC84-A5FC-C345-8668-CE11847C5271}"/>
              </a:ext>
            </a:extLst>
          </p:cNvPr>
          <p:cNvSpPr>
            <a:spLocks noGrp="1"/>
          </p:cNvSpPr>
          <p:nvPr>
            <p:ph type="pic" sz="quarter" idx="34"/>
          </p:nvPr>
        </p:nvSpPr>
        <p:spPr>
          <a:xfrm>
            <a:off x="8305723"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9" name="Espace réservé du numéro de diapositive 2">
            <a:extLst>
              <a:ext uri="{FF2B5EF4-FFF2-40B4-BE49-F238E27FC236}">
                <a16:creationId xmlns:a16="http://schemas.microsoft.com/office/drawing/2014/main" id="{C8E8DDCA-38A5-2A44-A3D3-FC4EFD39A2E0}"/>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solidFill>
              <a:schemeClr val="tx1"/>
            </a:solidFill>
          </a:ln>
        </p:spPr>
        <p:txBody>
          <a:bodyPr vert="horz" lIns="0" tIns="0" rIns="0" bIns="72000" rtlCol="0" anchor="ctr" anchorCtr="0"/>
          <a:lstStyle>
            <a:lvl1pPr algn="l">
              <a:defRPr sz="800" b="1" i="0">
                <a:solidFill>
                  <a:schemeClr val="tx1"/>
                </a:solidFill>
                <a:latin typeface="Paris2024 Semibold" panose="02010503030201020103" pitchFamily="2" charset="0"/>
              </a:defRPr>
            </a:lvl1pPr>
          </a:lstStyle>
          <a:p>
            <a:fld id="{B0A748EA-4192-4545-B323-8C43BBEE3E97}" type="slidenum">
              <a:rPr lang="fr-FR" smtClean="0"/>
              <a:t>‹N°›</a:t>
            </a:fld>
            <a:endParaRPr lang="fr-FR"/>
          </a:p>
        </p:txBody>
      </p:sp>
      <p:sp>
        <p:nvSpPr>
          <p:cNvPr id="10" name="Espace réservé de la date 14">
            <a:extLst>
              <a:ext uri="{FF2B5EF4-FFF2-40B4-BE49-F238E27FC236}">
                <a16:creationId xmlns:a16="http://schemas.microsoft.com/office/drawing/2014/main" id="{8955B430-DD75-D845-8854-74306759632F}"/>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1" name="Espace réservé du texte 12">
            <a:extLst>
              <a:ext uri="{FF2B5EF4-FFF2-40B4-BE49-F238E27FC236}">
                <a16:creationId xmlns:a16="http://schemas.microsoft.com/office/drawing/2014/main" id="{876CEFA2-EE01-A24F-8FE2-5B8C224528FD}"/>
              </a:ext>
            </a:extLst>
          </p:cNvPr>
          <p:cNvSpPr>
            <a:spLocks noGrp="1"/>
          </p:cNvSpPr>
          <p:nvPr>
            <p:ph type="body" sz="quarter" idx="35"/>
          </p:nvPr>
        </p:nvSpPr>
        <p:spPr>
          <a:xfrm>
            <a:off x="1186099" y="4831310"/>
            <a:ext cx="2700000" cy="468891"/>
          </a:xfrm>
          <a:prstGeom prst="rect">
            <a:avLst/>
          </a:prstGeom>
        </p:spPr>
        <p:txBody>
          <a:bodyPr anchor="t" anchorCtr="0">
            <a:noAutofit/>
          </a:bodyPr>
          <a:lstStyle>
            <a:lvl1pPr marL="7938" indent="0">
              <a:lnSpc>
                <a:spcPct val="80000"/>
              </a:lnSpc>
              <a:spcAft>
                <a:spcPts val="0"/>
              </a:spcAft>
              <a:tabLst/>
              <a:defRPr lang="fr-FR" sz="1600" b="1" i="0" cap="all" baseline="0" dirty="0">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2" name="Espace réservé du texte 3">
            <a:extLst>
              <a:ext uri="{FF2B5EF4-FFF2-40B4-BE49-F238E27FC236}">
                <a16:creationId xmlns:a16="http://schemas.microsoft.com/office/drawing/2014/main" id="{226ECC74-4968-CA4D-9B0C-D471EAEC01DF}"/>
              </a:ext>
            </a:extLst>
          </p:cNvPr>
          <p:cNvSpPr>
            <a:spLocks noGrp="1"/>
          </p:cNvSpPr>
          <p:nvPr>
            <p:ph type="body" sz="quarter" idx="31"/>
          </p:nvPr>
        </p:nvSpPr>
        <p:spPr>
          <a:xfrm>
            <a:off x="1186099" y="5300201"/>
            <a:ext cx="2700000" cy="792707"/>
          </a:xfrm>
          <a:prstGeom prst="rect">
            <a:avLst/>
          </a:prstGeom>
        </p:spPr>
        <p:txBody>
          <a:bodyPr anchor="t">
            <a:normAutofit/>
          </a:bodyPr>
          <a:lstStyle>
            <a:lvl1pPr marL="0">
              <a:lnSpc>
                <a:spcPct val="100000"/>
              </a:lnSpc>
              <a:defRPr sz="1400"/>
            </a:lvl1pPr>
          </a:lstStyle>
          <a:p>
            <a:pPr lvl="0"/>
            <a:r>
              <a:rPr lang="fr-FR"/>
              <a:t>Cliquez pour modifier les styles du texte du masque</a:t>
            </a:r>
          </a:p>
        </p:txBody>
      </p:sp>
      <p:sp>
        <p:nvSpPr>
          <p:cNvPr id="13" name="Espace réservé du texte 12">
            <a:extLst>
              <a:ext uri="{FF2B5EF4-FFF2-40B4-BE49-F238E27FC236}">
                <a16:creationId xmlns:a16="http://schemas.microsoft.com/office/drawing/2014/main" id="{6A7BD1F2-E71F-C84D-86C6-657EFBE6B534}"/>
              </a:ext>
            </a:extLst>
          </p:cNvPr>
          <p:cNvSpPr>
            <a:spLocks noGrp="1"/>
          </p:cNvSpPr>
          <p:nvPr>
            <p:ph type="body" sz="quarter" idx="36"/>
          </p:nvPr>
        </p:nvSpPr>
        <p:spPr>
          <a:xfrm>
            <a:off x="4746088" y="4831310"/>
            <a:ext cx="2700000" cy="468891"/>
          </a:xfrm>
          <a:prstGeom prst="rect">
            <a:avLst/>
          </a:prstGeom>
        </p:spPr>
        <p:txBody>
          <a:bodyPr anchor="t" anchorCtr="0">
            <a:noAutofit/>
          </a:bodyPr>
          <a:lstStyle>
            <a:lvl1pPr marL="7938" indent="0">
              <a:lnSpc>
                <a:spcPct val="80000"/>
              </a:lnSpc>
              <a:spcAft>
                <a:spcPts val="0"/>
              </a:spcAft>
              <a:tabLst/>
              <a:defRPr lang="fr-FR" sz="1600" b="1" i="0" cap="all" baseline="0" dirty="0">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4" name="Espace réservé du texte 3">
            <a:extLst>
              <a:ext uri="{FF2B5EF4-FFF2-40B4-BE49-F238E27FC236}">
                <a16:creationId xmlns:a16="http://schemas.microsoft.com/office/drawing/2014/main" id="{5B414454-164C-FD40-B0B2-4B56ABCC4EC9}"/>
              </a:ext>
            </a:extLst>
          </p:cNvPr>
          <p:cNvSpPr>
            <a:spLocks noGrp="1"/>
          </p:cNvSpPr>
          <p:nvPr>
            <p:ph type="body" sz="quarter" idx="37"/>
          </p:nvPr>
        </p:nvSpPr>
        <p:spPr>
          <a:xfrm>
            <a:off x="4746088" y="5300201"/>
            <a:ext cx="2700000" cy="792707"/>
          </a:xfrm>
          <a:prstGeom prst="rect">
            <a:avLst/>
          </a:prstGeom>
        </p:spPr>
        <p:txBody>
          <a:bodyPr anchor="t">
            <a:normAutofit/>
          </a:bodyPr>
          <a:lstStyle>
            <a:lvl1pPr marL="0">
              <a:lnSpc>
                <a:spcPct val="100000"/>
              </a:lnSpc>
              <a:defRPr sz="1400"/>
            </a:lvl1pPr>
          </a:lstStyle>
          <a:p>
            <a:pPr lvl="0"/>
            <a:r>
              <a:rPr lang="fr-FR"/>
              <a:t>Cliquez pour modifier les styles du texte du masque</a:t>
            </a:r>
          </a:p>
        </p:txBody>
      </p:sp>
      <p:sp>
        <p:nvSpPr>
          <p:cNvPr id="15" name="Espace réservé du texte 12">
            <a:extLst>
              <a:ext uri="{FF2B5EF4-FFF2-40B4-BE49-F238E27FC236}">
                <a16:creationId xmlns:a16="http://schemas.microsoft.com/office/drawing/2014/main" id="{F011E962-E800-BB4A-B5B3-800172B5AEC6}"/>
              </a:ext>
            </a:extLst>
          </p:cNvPr>
          <p:cNvSpPr>
            <a:spLocks noGrp="1"/>
          </p:cNvSpPr>
          <p:nvPr>
            <p:ph type="body" sz="quarter" idx="38"/>
          </p:nvPr>
        </p:nvSpPr>
        <p:spPr>
          <a:xfrm>
            <a:off x="8305899" y="4831310"/>
            <a:ext cx="2700000" cy="468891"/>
          </a:xfrm>
          <a:prstGeom prst="rect">
            <a:avLst/>
          </a:prstGeom>
        </p:spPr>
        <p:txBody>
          <a:bodyPr anchor="t" anchorCtr="0">
            <a:noAutofit/>
          </a:bodyPr>
          <a:lstStyle>
            <a:lvl1pPr marL="7938" indent="0">
              <a:lnSpc>
                <a:spcPct val="80000"/>
              </a:lnSpc>
              <a:spcAft>
                <a:spcPts val="0"/>
              </a:spcAft>
              <a:tabLst/>
              <a:defRPr lang="fr-FR" sz="1600" b="1" i="0" cap="all" baseline="0" dirty="0">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6" name="Espace réservé du texte 3">
            <a:extLst>
              <a:ext uri="{FF2B5EF4-FFF2-40B4-BE49-F238E27FC236}">
                <a16:creationId xmlns:a16="http://schemas.microsoft.com/office/drawing/2014/main" id="{E77B49A5-B7CB-E14E-8288-2E864493EECE}"/>
              </a:ext>
            </a:extLst>
          </p:cNvPr>
          <p:cNvSpPr>
            <a:spLocks noGrp="1"/>
          </p:cNvSpPr>
          <p:nvPr>
            <p:ph type="body" sz="quarter" idx="39"/>
          </p:nvPr>
        </p:nvSpPr>
        <p:spPr>
          <a:xfrm>
            <a:off x="8305899" y="5300201"/>
            <a:ext cx="2700000" cy="792707"/>
          </a:xfrm>
          <a:prstGeom prst="rect">
            <a:avLst/>
          </a:prstGeom>
        </p:spPr>
        <p:txBody>
          <a:bodyPr anchor="t">
            <a:normAutofit/>
          </a:bodyPr>
          <a:lstStyle>
            <a:lvl1pPr marL="0">
              <a:lnSpc>
                <a:spcPct val="100000"/>
              </a:lnSpc>
              <a:defRPr sz="1400"/>
            </a:lvl1pPr>
          </a:lstStyle>
          <a:p>
            <a:pPr lvl="0"/>
            <a:r>
              <a:rPr lang="fr-FR"/>
              <a:t>Cliquez pour modifier les styles du texte du masque</a:t>
            </a:r>
          </a:p>
        </p:txBody>
      </p:sp>
      <p:sp>
        <p:nvSpPr>
          <p:cNvPr id="17" name="Espace réservé du texte 8">
            <a:extLst>
              <a:ext uri="{FF2B5EF4-FFF2-40B4-BE49-F238E27FC236}">
                <a16:creationId xmlns:a16="http://schemas.microsoft.com/office/drawing/2014/main" id="{F49E5511-F569-D94A-B5A4-03C469E1A11A}"/>
              </a:ext>
            </a:extLst>
          </p:cNvPr>
          <p:cNvSpPr>
            <a:spLocks noGrp="1"/>
          </p:cNvSpPr>
          <p:nvPr>
            <p:ph type="body" sz="quarter" idx="16" hasCustomPrompt="1"/>
          </p:nvPr>
        </p:nvSpPr>
        <p:spPr>
          <a:xfrm>
            <a:off x="8407149" y="4547928"/>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18" name="Espace réservé du texte 8">
            <a:extLst>
              <a:ext uri="{FF2B5EF4-FFF2-40B4-BE49-F238E27FC236}">
                <a16:creationId xmlns:a16="http://schemas.microsoft.com/office/drawing/2014/main" id="{C778475C-C734-5343-8DF7-944F645DC468}"/>
              </a:ext>
            </a:extLst>
          </p:cNvPr>
          <p:cNvSpPr>
            <a:spLocks noGrp="1"/>
          </p:cNvSpPr>
          <p:nvPr>
            <p:ph type="body" sz="quarter" idx="49" hasCustomPrompt="1"/>
          </p:nvPr>
        </p:nvSpPr>
        <p:spPr>
          <a:xfrm>
            <a:off x="4850878" y="4547928"/>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19" name="Espace réservé du texte 8">
            <a:extLst>
              <a:ext uri="{FF2B5EF4-FFF2-40B4-BE49-F238E27FC236}">
                <a16:creationId xmlns:a16="http://schemas.microsoft.com/office/drawing/2014/main" id="{522ADE5C-B2B1-4048-B9D6-87999DC16C5F}"/>
              </a:ext>
            </a:extLst>
          </p:cNvPr>
          <p:cNvSpPr>
            <a:spLocks noGrp="1"/>
          </p:cNvSpPr>
          <p:nvPr>
            <p:ph type="body" sz="quarter" idx="51" hasCustomPrompt="1"/>
          </p:nvPr>
        </p:nvSpPr>
        <p:spPr>
          <a:xfrm>
            <a:off x="1293401" y="4547928"/>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2" name="Titre 1">
            <a:extLst>
              <a:ext uri="{FF2B5EF4-FFF2-40B4-BE49-F238E27FC236}">
                <a16:creationId xmlns:a16="http://schemas.microsoft.com/office/drawing/2014/main" id="{6492F53C-57B7-184C-B16F-298058A99863}"/>
              </a:ext>
            </a:extLst>
          </p:cNvPr>
          <p:cNvSpPr>
            <a:spLocks noGrp="1"/>
          </p:cNvSpPr>
          <p:nvPr>
            <p:ph type="title" hasCustomPrompt="1"/>
          </p:nvPr>
        </p:nvSpPr>
        <p:spPr>
          <a:xfrm>
            <a:off x="352637" y="325067"/>
            <a:ext cx="11486723" cy="477465"/>
          </a:xfrm>
        </p:spPr>
        <p:txBody>
          <a:bodyPr/>
          <a:lstStyle/>
          <a:p>
            <a:r>
              <a:rPr lang="fr-FR"/>
              <a:t>titre</a:t>
            </a:r>
          </a:p>
        </p:txBody>
      </p:sp>
      <p:sp>
        <p:nvSpPr>
          <p:cNvPr id="23" name="Espace réservé du texte 3">
            <a:extLst>
              <a:ext uri="{FF2B5EF4-FFF2-40B4-BE49-F238E27FC236}">
                <a16:creationId xmlns:a16="http://schemas.microsoft.com/office/drawing/2014/main" id="{ED8ED218-562B-244F-988F-C297C536E462}"/>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271734670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rches 3 col_2">
    <p:bg>
      <p:bgPr>
        <a:solidFill>
          <a:schemeClr val="tx1"/>
        </a:solidFill>
        <a:effectLst/>
      </p:bgPr>
    </p:bg>
    <p:spTree>
      <p:nvGrpSpPr>
        <p:cNvPr id="1" name=""/>
        <p:cNvGrpSpPr/>
        <p:nvPr/>
      </p:nvGrpSpPr>
      <p:grpSpPr>
        <a:xfrm>
          <a:off x="0" y="0"/>
          <a:ext cx="0" cy="0"/>
          <a:chOff x="0" y="0"/>
          <a:chExt cx="0" cy="0"/>
        </a:xfrm>
      </p:grpSpPr>
      <p:sp>
        <p:nvSpPr>
          <p:cNvPr id="19" name="Holder 4">
            <a:extLst>
              <a:ext uri="{FF2B5EF4-FFF2-40B4-BE49-F238E27FC236}">
                <a16:creationId xmlns:a16="http://schemas.microsoft.com/office/drawing/2014/main" id="{ABB35C91-AFF0-C546-8FD4-468C6D1D7BBA}"/>
              </a:ext>
            </a:extLst>
          </p:cNvPr>
          <p:cNvSpPr>
            <a:spLocks noGrp="1"/>
          </p:cNvSpPr>
          <p:nvPr>
            <p:ph type="ftr" sz="quarter" idx="5"/>
          </p:nvPr>
        </p:nvSpPr>
        <p:spPr>
          <a:xfrm>
            <a:off x="271203" y="6532934"/>
            <a:ext cx="3462443" cy="123111"/>
          </a:xfrm>
          <a:prstGeom prst="rect">
            <a:avLst/>
          </a:prstGeom>
        </p:spPr>
        <p:txBody>
          <a:bodyPr wrap="square" lIns="0" tIns="0" rIns="0" bIns="0">
            <a:spAutoFit/>
          </a:bodyPr>
          <a:lstStyle>
            <a:lvl1pPr>
              <a:defRPr sz="800" b="1" i="0" spc="0">
                <a:solidFill>
                  <a:schemeClr val="bg1"/>
                </a:solidFill>
                <a:latin typeface="Source Sans Pro Semibold" panose="020B0503030403020204" pitchFamily="34" charset="77"/>
                <a:cs typeface="Arial"/>
              </a:defRPr>
            </a:lvl1pPr>
          </a:lstStyle>
          <a:p>
            <a:r>
              <a:rPr lang="fr-FR"/>
              <a:t>JEUX OLYMPIQUES ET PARALYMPIQUES DE PARIS 2024 | 7 JUILLET 2024</a:t>
            </a:r>
          </a:p>
        </p:txBody>
      </p:sp>
      <p:sp>
        <p:nvSpPr>
          <p:cNvPr id="20" name="Espace réservé pour une image  33">
            <a:extLst>
              <a:ext uri="{FF2B5EF4-FFF2-40B4-BE49-F238E27FC236}">
                <a16:creationId xmlns:a16="http://schemas.microsoft.com/office/drawing/2014/main" id="{D47929F3-0EFA-5B46-8FD5-2EE2A353AE64}"/>
              </a:ext>
            </a:extLst>
          </p:cNvPr>
          <p:cNvSpPr>
            <a:spLocks noGrp="1"/>
          </p:cNvSpPr>
          <p:nvPr>
            <p:ph type="pic" sz="quarter" idx="32"/>
          </p:nvPr>
        </p:nvSpPr>
        <p:spPr>
          <a:xfrm>
            <a:off x="1186099"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21" name="Espace réservé pour une image  34">
            <a:extLst>
              <a:ext uri="{FF2B5EF4-FFF2-40B4-BE49-F238E27FC236}">
                <a16:creationId xmlns:a16="http://schemas.microsoft.com/office/drawing/2014/main" id="{54A25BAB-4696-404E-A5B7-CB49FC0D5328}"/>
              </a:ext>
            </a:extLst>
          </p:cNvPr>
          <p:cNvSpPr>
            <a:spLocks noGrp="1"/>
          </p:cNvSpPr>
          <p:nvPr>
            <p:ph type="pic" sz="quarter" idx="33"/>
          </p:nvPr>
        </p:nvSpPr>
        <p:spPr>
          <a:xfrm>
            <a:off x="4745912"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22" name="Espace réservé pour une image  35">
            <a:extLst>
              <a:ext uri="{FF2B5EF4-FFF2-40B4-BE49-F238E27FC236}">
                <a16:creationId xmlns:a16="http://schemas.microsoft.com/office/drawing/2014/main" id="{F9BF33D0-9772-514F-BA23-92701D30BFC4}"/>
              </a:ext>
            </a:extLst>
          </p:cNvPr>
          <p:cNvSpPr>
            <a:spLocks noGrp="1"/>
          </p:cNvSpPr>
          <p:nvPr>
            <p:ph type="pic" sz="quarter" idx="34"/>
          </p:nvPr>
        </p:nvSpPr>
        <p:spPr>
          <a:xfrm>
            <a:off x="8305723"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23" name="Espace réservé du numéro de diapositive 2">
            <a:extLst>
              <a:ext uri="{FF2B5EF4-FFF2-40B4-BE49-F238E27FC236}">
                <a16:creationId xmlns:a16="http://schemas.microsoft.com/office/drawing/2014/main" id="{B0042686-B26F-ED4D-B61C-A02C61697366}"/>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solidFill>
              <a:schemeClr val="bg1"/>
            </a:solidFill>
          </a:ln>
        </p:spPr>
        <p:txBody>
          <a:bodyPr vert="horz" lIns="0" tIns="0" rIns="0" bIns="72000" rtlCol="0" anchor="ctr" anchorCtr="0"/>
          <a:lstStyle>
            <a:lvl1pPr algn="l">
              <a:defRPr sz="800" b="1" i="0">
                <a:solidFill>
                  <a:schemeClr val="bg1"/>
                </a:solidFill>
                <a:latin typeface="Paris2024 Semibold" panose="02010503030201020103" pitchFamily="2" charset="0"/>
              </a:defRPr>
            </a:lvl1pPr>
          </a:lstStyle>
          <a:p>
            <a:fld id="{B0A748EA-4192-4545-B323-8C43BBEE3E97}" type="slidenum">
              <a:rPr lang="fr-FR" smtClean="0"/>
              <a:t>‹N°›</a:t>
            </a:fld>
            <a:endParaRPr lang="fr-FR"/>
          </a:p>
        </p:txBody>
      </p:sp>
      <p:sp>
        <p:nvSpPr>
          <p:cNvPr id="24" name="Espace réservé de la date 14">
            <a:extLst>
              <a:ext uri="{FF2B5EF4-FFF2-40B4-BE49-F238E27FC236}">
                <a16:creationId xmlns:a16="http://schemas.microsoft.com/office/drawing/2014/main" id="{B845AA02-D80A-A043-A8D7-30BA296689E9}"/>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25" name="Espace réservé du texte 12">
            <a:extLst>
              <a:ext uri="{FF2B5EF4-FFF2-40B4-BE49-F238E27FC236}">
                <a16:creationId xmlns:a16="http://schemas.microsoft.com/office/drawing/2014/main" id="{927DE016-0E0E-0447-B51C-6ABD6C3DC6F9}"/>
              </a:ext>
            </a:extLst>
          </p:cNvPr>
          <p:cNvSpPr>
            <a:spLocks noGrp="1"/>
          </p:cNvSpPr>
          <p:nvPr>
            <p:ph type="body" sz="quarter" idx="35"/>
          </p:nvPr>
        </p:nvSpPr>
        <p:spPr>
          <a:xfrm>
            <a:off x="1186099" y="4831310"/>
            <a:ext cx="2700000" cy="468891"/>
          </a:xfrm>
          <a:prstGeom prst="rect">
            <a:avLst/>
          </a:prstGeom>
        </p:spPr>
        <p:txBody>
          <a:bodyPr anchor="t" anchorCtr="0">
            <a:noAutofit/>
          </a:bodyPr>
          <a:lstStyle>
            <a:lvl1pPr marL="7938" indent="0">
              <a:lnSpc>
                <a:spcPct val="80000"/>
              </a:lnSpc>
              <a:spcAft>
                <a:spcPts val="0"/>
              </a:spcAft>
              <a:tabLst/>
              <a:defRPr lang="fr-FR" sz="1600" b="1" i="0" cap="all" baseline="0" dirty="0">
                <a:solidFill>
                  <a:schemeClr val="bg1"/>
                </a:solidFill>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26" name="Espace réservé du texte 3">
            <a:extLst>
              <a:ext uri="{FF2B5EF4-FFF2-40B4-BE49-F238E27FC236}">
                <a16:creationId xmlns:a16="http://schemas.microsoft.com/office/drawing/2014/main" id="{4FDA6CE3-0562-D344-B9E5-253F1CB31C11}"/>
              </a:ext>
            </a:extLst>
          </p:cNvPr>
          <p:cNvSpPr>
            <a:spLocks noGrp="1"/>
          </p:cNvSpPr>
          <p:nvPr>
            <p:ph type="body" sz="quarter" idx="31"/>
          </p:nvPr>
        </p:nvSpPr>
        <p:spPr>
          <a:xfrm>
            <a:off x="1186099" y="5300201"/>
            <a:ext cx="2700000" cy="792707"/>
          </a:xfrm>
          <a:prstGeom prst="rect">
            <a:avLst/>
          </a:prstGeom>
        </p:spPr>
        <p:txBody>
          <a:bodyPr anchor="t">
            <a:normAutofit/>
          </a:bodyPr>
          <a:lstStyle>
            <a:lvl1pPr marL="0">
              <a:lnSpc>
                <a:spcPct val="100000"/>
              </a:lnSpc>
              <a:defRPr sz="1400">
                <a:solidFill>
                  <a:schemeClr val="bg1"/>
                </a:solidFill>
              </a:defRPr>
            </a:lvl1pPr>
          </a:lstStyle>
          <a:p>
            <a:pPr lvl="0"/>
            <a:r>
              <a:rPr lang="fr-FR"/>
              <a:t>Cliquez pour modifier les styles du texte du masque</a:t>
            </a:r>
          </a:p>
        </p:txBody>
      </p:sp>
      <p:sp>
        <p:nvSpPr>
          <p:cNvPr id="27" name="Espace réservé du texte 12">
            <a:extLst>
              <a:ext uri="{FF2B5EF4-FFF2-40B4-BE49-F238E27FC236}">
                <a16:creationId xmlns:a16="http://schemas.microsoft.com/office/drawing/2014/main" id="{4BB17C83-56C7-DE4D-A582-9DFD0380FB4D}"/>
              </a:ext>
            </a:extLst>
          </p:cNvPr>
          <p:cNvSpPr>
            <a:spLocks noGrp="1"/>
          </p:cNvSpPr>
          <p:nvPr>
            <p:ph type="body" sz="quarter" idx="36"/>
          </p:nvPr>
        </p:nvSpPr>
        <p:spPr>
          <a:xfrm>
            <a:off x="4746088" y="4831310"/>
            <a:ext cx="2700000" cy="468891"/>
          </a:xfrm>
          <a:prstGeom prst="rect">
            <a:avLst/>
          </a:prstGeom>
        </p:spPr>
        <p:txBody>
          <a:bodyPr anchor="t" anchorCtr="0">
            <a:noAutofit/>
          </a:bodyPr>
          <a:lstStyle>
            <a:lvl1pPr marL="7938" indent="0">
              <a:lnSpc>
                <a:spcPct val="80000"/>
              </a:lnSpc>
              <a:spcAft>
                <a:spcPts val="0"/>
              </a:spcAft>
              <a:tabLst/>
              <a:defRPr lang="fr-FR" sz="1600" b="1" i="0" cap="all" baseline="0" dirty="0">
                <a:solidFill>
                  <a:schemeClr val="bg1"/>
                </a:solidFill>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28" name="Espace réservé du texte 3">
            <a:extLst>
              <a:ext uri="{FF2B5EF4-FFF2-40B4-BE49-F238E27FC236}">
                <a16:creationId xmlns:a16="http://schemas.microsoft.com/office/drawing/2014/main" id="{09EA48A6-EB5B-1F4F-B9AA-8A3CBA890465}"/>
              </a:ext>
            </a:extLst>
          </p:cNvPr>
          <p:cNvSpPr>
            <a:spLocks noGrp="1"/>
          </p:cNvSpPr>
          <p:nvPr>
            <p:ph type="body" sz="quarter" idx="37"/>
          </p:nvPr>
        </p:nvSpPr>
        <p:spPr>
          <a:xfrm>
            <a:off x="4746088" y="5300201"/>
            <a:ext cx="2700000" cy="792707"/>
          </a:xfrm>
          <a:prstGeom prst="rect">
            <a:avLst/>
          </a:prstGeom>
        </p:spPr>
        <p:txBody>
          <a:bodyPr anchor="t">
            <a:normAutofit/>
          </a:bodyPr>
          <a:lstStyle>
            <a:lvl1pPr marL="0">
              <a:lnSpc>
                <a:spcPct val="100000"/>
              </a:lnSpc>
              <a:defRPr sz="1400">
                <a:solidFill>
                  <a:schemeClr val="bg1"/>
                </a:solidFill>
              </a:defRPr>
            </a:lvl1pPr>
          </a:lstStyle>
          <a:p>
            <a:pPr lvl="0"/>
            <a:r>
              <a:rPr lang="fr-FR"/>
              <a:t>Cliquez pour modifier les styles du texte du masque</a:t>
            </a:r>
          </a:p>
        </p:txBody>
      </p:sp>
      <p:sp>
        <p:nvSpPr>
          <p:cNvPr id="29" name="Espace réservé du texte 12">
            <a:extLst>
              <a:ext uri="{FF2B5EF4-FFF2-40B4-BE49-F238E27FC236}">
                <a16:creationId xmlns:a16="http://schemas.microsoft.com/office/drawing/2014/main" id="{AEA84788-4E2C-4C42-A70A-FED29B535BED}"/>
              </a:ext>
            </a:extLst>
          </p:cNvPr>
          <p:cNvSpPr>
            <a:spLocks noGrp="1"/>
          </p:cNvSpPr>
          <p:nvPr>
            <p:ph type="body" sz="quarter" idx="38"/>
          </p:nvPr>
        </p:nvSpPr>
        <p:spPr>
          <a:xfrm>
            <a:off x="8305899" y="4831310"/>
            <a:ext cx="2700000" cy="468891"/>
          </a:xfrm>
          <a:prstGeom prst="rect">
            <a:avLst/>
          </a:prstGeom>
        </p:spPr>
        <p:txBody>
          <a:bodyPr anchor="t" anchorCtr="0">
            <a:noAutofit/>
          </a:bodyPr>
          <a:lstStyle>
            <a:lvl1pPr marL="7938" indent="0">
              <a:lnSpc>
                <a:spcPct val="80000"/>
              </a:lnSpc>
              <a:spcAft>
                <a:spcPts val="0"/>
              </a:spcAft>
              <a:tabLst/>
              <a:defRPr lang="fr-FR" sz="1600" b="1" i="0" cap="all" baseline="0" dirty="0">
                <a:solidFill>
                  <a:schemeClr val="bg1"/>
                </a:solidFill>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30" name="Espace réservé du texte 3">
            <a:extLst>
              <a:ext uri="{FF2B5EF4-FFF2-40B4-BE49-F238E27FC236}">
                <a16:creationId xmlns:a16="http://schemas.microsoft.com/office/drawing/2014/main" id="{2E04C339-B362-4F4E-974D-24D6AFE98DD7}"/>
              </a:ext>
            </a:extLst>
          </p:cNvPr>
          <p:cNvSpPr>
            <a:spLocks noGrp="1"/>
          </p:cNvSpPr>
          <p:nvPr>
            <p:ph type="body" sz="quarter" idx="39"/>
          </p:nvPr>
        </p:nvSpPr>
        <p:spPr>
          <a:xfrm>
            <a:off x="8305899" y="5300201"/>
            <a:ext cx="2700000" cy="792707"/>
          </a:xfrm>
          <a:prstGeom prst="rect">
            <a:avLst/>
          </a:prstGeom>
        </p:spPr>
        <p:txBody>
          <a:bodyPr anchor="t">
            <a:normAutofit/>
          </a:bodyPr>
          <a:lstStyle>
            <a:lvl1pPr marL="0">
              <a:lnSpc>
                <a:spcPct val="100000"/>
              </a:lnSpc>
              <a:defRPr sz="1400">
                <a:solidFill>
                  <a:schemeClr val="bg1"/>
                </a:solidFill>
              </a:defRPr>
            </a:lvl1pPr>
          </a:lstStyle>
          <a:p>
            <a:pPr lvl="0"/>
            <a:r>
              <a:rPr lang="fr-FR"/>
              <a:t>Cliquez pour modifier les styles du texte du masque</a:t>
            </a:r>
          </a:p>
        </p:txBody>
      </p:sp>
      <p:sp>
        <p:nvSpPr>
          <p:cNvPr id="31" name="Espace réservé du texte 8">
            <a:extLst>
              <a:ext uri="{FF2B5EF4-FFF2-40B4-BE49-F238E27FC236}">
                <a16:creationId xmlns:a16="http://schemas.microsoft.com/office/drawing/2014/main" id="{1E80C7BD-03AF-A649-999B-DF4F25739A57}"/>
              </a:ext>
            </a:extLst>
          </p:cNvPr>
          <p:cNvSpPr>
            <a:spLocks noGrp="1"/>
          </p:cNvSpPr>
          <p:nvPr>
            <p:ph type="body" sz="quarter" idx="16" hasCustomPrompt="1"/>
          </p:nvPr>
        </p:nvSpPr>
        <p:spPr>
          <a:xfrm>
            <a:off x="8407149" y="4547928"/>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32" name="Espace réservé du texte 8">
            <a:extLst>
              <a:ext uri="{FF2B5EF4-FFF2-40B4-BE49-F238E27FC236}">
                <a16:creationId xmlns:a16="http://schemas.microsoft.com/office/drawing/2014/main" id="{A95B6C3A-ED5F-2A4A-885E-85D9603DC7A9}"/>
              </a:ext>
            </a:extLst>
          </p:cNvPr>
          <p:cNvSpPr>
            <a:spLocks noGrp="1"/>
          </p:cNvSpPr>
          <p:nvPr>
            <p:ph type="body" sz="quarter" idx="49" hasCustomPrompt="1"/>
          </p:nvPr>
        </p:nvSpPr>
        <p:spPr>
          <a:xfrm>
            <a:off x="4850878" y="4547928"/>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33" name="Espace réservé du texte 8">
            <a:extLst>
              <a:ext uri="{FF2B5EF4-FFF2-40B4-BE49-F238E27FC236}">
                <a16:creationId xmlns:a16="http://schemas.microsoft.com/office/drawing/2014/main" id="{7EC8CF31-A383-3C47-9434-814C33DA4A83}"/>
              </a:ext>
            </a:extLst>
          </p:cNvPr>
          <p:cNvSpPr>
            <a:spLocks noGrp="1"/>
          </p:cNvSpPr>
          <p:nvPr>
            <p:ph type="body" sz="quarter" idx="51" hasCustomPrompt="1"/>
          </p:nvPr>
        </p:nvSpPr>
        <p:spPr>
          <a:xfrm>
            <a:off x="1293401" y="4547928"/>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34" name="Titre 1">
            <a:extLst>
              <a:ext uri="{FF2B5EF4-FFF2-40B4-BE49-F238E27FC236}">
                <a16:creationId xmlns:a16="http://schemas.microsoft.com/office/drawing/2014/main" id="{4A84016C-8DB1-F744-B950-C97D2D045AAD}"/>
              </a:ext>
            </a:extLst>
          </p:cNvPr>
          <p:cNvSpPr>
            <a:spLocks noGrp="1"/>
          </p:cNvSpPr>
          <p:nvPr>
            <p:ph type="title" hasCustomPrompt="1"/>
          </p:nvPr>
        </p:nvSpPr>
        <p:spPr>
          <a:xfrm>
            <a:off x="352637" y="325067"/>
            <a:ext cx="11486723" cy="477465"/>
          </a:xfrm>
        </p:spPr>
        <p:txBody>
          <a:bodyPr/>
          <a:lstStyle>
            <a:lvl1pPr>
              <a:defRPr>
                <a:solidFill>
                  <a:schemeClr val="bg1"/>
                </a:solidFill>
              </a:defRPr>
            </a:lvl1pPr>
          </a:lstStyle>
          <a:p>
            <a:r>
              <a:rPr lang="fr-FR"/>
              <a:t>titre</a:t>
            </a:r>
          </a:p>
        </p:txBody>
      </p:sp>
      <p:sp>
        <p:nvSpPr>
          <p:cNvPr id="35" name="Espace réservé du texte 3">
            <a:extLst>
              <a:ext uri="{FF2B5EF4-FFF2-40B4-BE49-F238E27FC236}">
                <a16:creationId xmlns:a16="http://schemas.microsoft.com/office/drawing/2014/main" id="{632D5967-6768-714E-A13C-480E9CCD6D04}"/>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397486759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rches 4 col_1">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5CC40BB-F2CA-2D45-B40D-E1DB20A01F23}"/>
              </a:ext>
            </a:extLst>
          </p:cNvPr>
          <p:cNvSpPr>
            <a:spLocks noGrp="1"/>
          </p:cNvSpPr>
          <p:nvPr>
            <p:ph type="ftr" sz="quarter" idx="10"/>
          </p:nvPr>
        </p:nvSpPr>
        <p:spPr/>
        <p:txBody>
          <a:bodyPr/>
          <a:lstStyle/>
          <a:p>
            <a:r>
              <a:rPr lang="fr-FR"/>
              <a:t>JEUX OLYMPIQUES ET PARALYMPIQUES DE PARIS 2024 | 7 JUILLET 2024</a:t>
            </a:r>
          </a:p>
        </p:txBody>
      </p:sp>
      <p:sp>
        <p:nvSpPr>
          <p:cNvPr id="6" name="Espace réservé du numéro de diapositive 3">
            <a:extLst>
              <a:ext uri="{FF2B5EF4-FFF2-40B4-BE49-F238E27FC236}">
                <a16:creationId xmlns:a16="http://schemas.microsoft.com/office/drawing/2014/main" id="{8F9EBF65-A8A8-9A46-A5A1-77EBE946BEB8}"/>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
        <p:nvSpPr>
          <p:cNvPr id="7" name="Espace réservé pour une image  19">
            <a:extLst>
              <a:ext uri="{FF2B5EF4-FFF2-40B4-BE49-F238E27FC236}">
                <a16:creationId xmlns:a16="http://schemas.microsoft.com/office/drawing/2014/main" id="{2534B9FC-66DC-404C-AFDE-ED7739B9656A}"/>
              </a:ext>
            </a:extLst>
          </p:cNvPr>
          <p:cNvSpPr>
            <a:spLocks noGrp="1" noChangeAspect="1"/>
          </p:cNvSpPr>
          <p:nvPr>
            <p:ph type="pic" sz="quarter" idx="36"/>
          </p:nvPr>
        </p:nvSpPr>
        <p:spPr>
          <a:xfrm>
            <a:off x="1169191" y="1866789"/>
            <a:ext cx="2106137" cy="2525726"/>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8" name="Espace réservé pour une image  26">
            <a:extLst>
              <a:ext uri="{FF2B5EF4-FFF2-40B4-BE49-F238E27FC236}">
                <a16:creationId xmlns:a16="http://schemas.microsoft.com/office/drawing/2014/main" id="{D604B12C-3E12-E543-8997-76B4A13B1529}"/>
              </a:ext>
            </a:extLst>
          </p:cNvPr>
          <p:cNvSpPr>
            <a:spLocks noGrp="1" noChangeAspect="1"/>
          </p:cNvSpPr>
          <p:nvPr>
            <p:ph type="pic" sz="quarter" idx="38"/>
          </p:nvPr>
        </p:nvSpPr>
        <p:spPr>
          <a:xfrm>
            <a:off x="3751685" y="1866789"/>
            <a:ext cx="2106137" cy="2525726"/>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9" name="Espace réservé pour une image  29">
            <a:extLst>
              <a:ext uri="{FF2B5EF4-FFF2-40B4-BE49-F238E27FC236}">
                <a16:creationId xmlns:a16="http://schemas.microsoft.com/office/drawing/2014/main" id="{6934841D-A9BA-9745-B6EB-61B7FC9D16DA}"/>
              </a:ext>
            </a:extLst>
          </p:cNvPr>
          <p:cNvSpPr>
            <a:spLocks noGrp="1" noChangeAspect="1"/>
          </p:cNvSpPr>
          <p:nvPr>
            <p:ph type="pic" sz="quarter" idx="40"/>
          </p:nvPr>
        </p:nvSpPr>
        <p:spPr>
          <a:xfrm>
            <a:off x="6334178" y="1866789"/>
            <a:ext cx="2106137" cy="2525726"/>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10" name="Espace réservé pour une image  31">
            <a:extLst>
              <a:ext uri="{FF2B5EF4-FFF2-40B4-BE49-F238E27FC236}">
                <a16:creationId xmlns:a16="http://schemas.microsoft.com/office/drawing/2014/main" id="{D408D4CC-AD33-5548-A178-93202DBB0938}"/>
              </a:ext>
            </a:extLst>
          </p:cNvPr>
          <p:cNvSpPr>
            <a:spLocks noGrp="1" noChangeAspect="1"/>
          </p:cNvSpPr>
          <p:nvPr>
            <p:ph type="pic" sz="quarter" idx="42"/>
          </p:nvPr>
        </p:nvSpPr>
        <p:spPr>
          <a:xfrm>
            <a:off x="8916672" y="1866789"/>
            <a:ext cx="2106137" cy="2525726"/>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11" name="Espace réservé de la date 14">
            <a:extLst>
              <a:ext uri="{FF2B5EF4-FFF2-40B4-BE49-F238E27FC236}">
                <a16:creationId xmlns:a16="http://schemas.microsoft.com/office/drawing/2014/main" id="{8A28EF16-5689-244F-B2D3-7744988B97F8}"/>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2" name="Espace réservé du texte 12">
            <a:extLst>
              <a:ext uri="{FF2B5EF4-FFF2-40B4-BE49-F238E27FC236}">
                <a16:creationId xmlns:a16="http://schemas.microsoft.com/office/drawing/2014/main" id="{942DCC24-6140-A845-8E53-B20924B23447}"/>
              </a:ext>
            </a:extLst>
          </p:cNvPr>
          <p:cNvSpPr>
            <a:spLocks noGrp="1"/>
          </p:cNvSpPr>
          <p:nvPr>
            <p:ph type="body" sz="quarter" idx="35"/>
          </p:nvPr>
        </p:nvSpPr>
        <p:spPr>
          <a:xfrm>
            <a:off x="1169191" y="4493852"/>
            <a:ext cx="2106137" cy="468891"/>
          </a:xfrm>
          <a:prstGeom prst="rect">
            <a:avLst/>
          </a:prstGeom>
        </p:spPr>
        <p:txBody>
          <a:bodyPr anchor="t" anchorCtr="0">
            <a:noAutofit/>
          </a:bodyPr>
          <a:lstStyle>
            <a:lvl1pPr marL="7938" indent="0">
              <a:lnSpc>
                <a:spcPct val="80000"/>
              </a:lnSpc>
              <a:spcAft>
                <a:spcPts val="0"/>
              </a:spcAft>
              <a:tabLst/>
              <a:defRPr lang="fr-FR" sz="1600" b="1" i="0" cap="all" baseline="0" dirty="0">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3" name="Espace réservé du texte 3">
            <a:extLst>
              <a:ext uri="{FF2B5EF4-FFF2-40B4-BE49-F238E27FC236}">
                <a16:creationId xmlns:a16="http://schemas.microsoft.com/office/drawing/2014/main" id="{20A3503D-93F9-704D-9002-004D5AD25702}"/>
              </a:ext>
            </a:extLst>
          </p:cNvPr>
          <p:cNvSpPr>
            <a:spLocks noGrp="1"/>
          </p:cNvSpPr>
          <p:nvPr>
            <p:ph type="body" sz="quarter" idx="31"/>
          </p:nvPr>
        </p:nvSpPr>
        <p:spPr>
          <a:xfrm>
            <a:off x="1169191" y="4962743"/>
            <a:ext cx="2106137" cy="792707"/>
          </a:xfrm>
          <a:prstGeom prst="rect">
            <a:avLst/>
          </a:prstGeom>
        </p:spPr>
        <p:txBody>
          <a:bodyPr anchor="t">
            <a:normAutofit/>
          </a:bodyPr>
          <a:lstStyle>
            <a:lvl1pPr marL="0">
              <a:lnSpc>
                <a:spcPct val="100000"/>
              </a:lnSpc>
              <a:defRPr sz="1400"/>
            </a:lvl1pPr>
          </a:lstStyle>
          <a:p>
            <a:pPr lvl="0"/>
            <a:r>
              <a:rPr lang="fr-FR"/>
              <a:t>Cliquez pour modifier les styles du texte du masque</a:t>
            </a:r>
          </a:p>
        </p:txBody>
      </p:sp>
      <p:sp>
        <p:nvSpPr>
          <p:cNvPr id="14" name="Espace réservé du texte 12">
            <a:extLst>
              <a:ext uri="{FF2B5EF4-FFF2-40B4-BE49-F238E27FC236}">
                <a16:creationId xmlns:a16="http://schemas.microsoft.com/office/drawing/2014/main" id="{61763647-C69E-3E4E-B2E8-F7AC88D78439}"/>
              </a:ext>
            </a:extLst>
          </p:cNvPr>
          <p:cNvSpPr>
            <a:spLocks noGrp="1"/>
          </p:cNvSpPr>
          <p:nvPr>
            <p:ph type="body" sz="quarter" idx="43"/>
          </p:nvPr>
        </p:nvSpPr>
        <p:spPr>
          <a:xfrm>
            <a:off x="3751685" y="4493852"/>
            <a:ext cx="2106137" cy="468891"/>
          </a:xfrm>
          <a:prstGeom prst="rect">
            <a:avLst/>
          </a:prstGeom>
        </p:spPr>
        <p:txBody>
          <a:bodyPr anchor="t" anchorCtr="0">
            <a:noAutofit/>
          </a:bodyPr>
          <a:lstStyle>
            <a:lvl1pPr marL="7938" indent="0">
              <a:lnSpc>
                <a:spcPct val="80000"/>
              </a:lnSpc>
              <a:spcAft>
                <a:spcPts val="0"/>
              </a:spcAft>
              <a:tabLst/>
              <a:defRPr lang="fr-FR" sz="1600" b="1" i="0" cap="all" baseline="0" dirty="0">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5" name="Espace réservé du texte 3">
            <a:extLst>
              <a:ext uri="{FF2B5EF4-FFF2-40B4-BE49-F238E27FC236}">
                <a16:creationId xmlns:a16="http://schemas.microsoft.com/office/drawing/2014/main" id="{627D3DB6-5B0F-B34C-A051-FA3216195362}"/>
              </a:ext>
            </a:extLst>
          </p:cNvPr>
          <p:cNvSpPr>
            <a:spLocks noGrp="1"/>
          </p:cNvSpPr>
          <p:nvPr>
            <p:ph type="body" sz="quarter" idx="44"/>
          </p:nvPr>
        </p:nvSpPr>
        <p:spPr>
          <a:xfrm>
            <a:off x="3751685" y="4962743"/>
            <a:ext cx="2106137" cy="792707"/>
          </a:xfrm>
          <a:prstGeom prst="rect">
            <a:avLst/>
          </a:prstGeom>
        </p:spPr>
        <p:txBody>
          <a:bodyPr anchor="t">
            <a:normAutofit/>
          </a:bodyPr>
          <a:lstStyle>
            <a:lvl1pPr marL="0">
              <a:lnSpc>
                <a:spcPct val="100000"/>
              </a:lnSpc>
              <a:defRPr sz="1400"/>
            </a:lvl1pPr>
          </a:lstStyle>
          <a:p>
            <a:pPr lvl="0"/>
            <a:r>
              <a:rPr lang="fr-FR"/>
              <a:t>Cliquez pour modifier les styles du texte du masque</a:t>
            </a:r>
          </a:p>
        </p:txBody>
      </p:sp>
      <p:sp>
        <p:nvSpPr>
          <p:cNvPr id="16" name="Espace réservé du texte 12">
            <a:extLst>
              <a:ext uri="{FF2B5EF4-FFF2-40B4-BE49-F238E27FC236}">
                <a16:creationId xmlns:a16="http://schemas.microsoft.com/office/drawing/2014/main" id="{DA70FECF-E053-2A4D-BA24-C86008E3B571}"/>
              </a:ext>
            </a:extLst>
          </p:cNvPr>
          <p:cNvSpPr>
            <a:spLocks noGrp="1"/>
          </p:cNvSpPr>
          <p:nvPr>
            <p:ph type="body" sz="quarter" idx="45"/>
          </p:nvPr>
        </p:nvSpPr>
        <p:spPr>
          <a:xfrm>
            <a:off x="6334178" y="4493852"/>
            <a:ext cx="2106137" cy="468891"/>
          </a:xfrm>
          <a:prstGeom prst="rect">
            <a:avLst/>
          </a:prstGeom>
        </p:spPr>
        <p:txBody>
          <a:bodyPr anchor="t" anchorCtr="0">
            <a:noAutofit/>
          </a:bodyPr>
          <a:lstStyle>
            <a:lvl1pPr marL="7938" indent="0">
              <a:lnSpc>
                <a:spcPct val="80000"/>
              </a:lnSpc>
              <a:spcAft>
                <a:spcPts val="0"/>
              </a:spcAft>
              <a:tabLst/>
              <a:defRPr lang="fr-FR" sz="1600" b="1" i="0" cap="all" baseline="0" dirty="0">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7" name="Espace réservé du texte 3">
            <a:extLst>
              <a:ext uri="{FF2B5EF4-FFF2-40B4-BE49-F238E27FC236}">
                <a16:creationId xmlns:a16="http://schemas.microsoft.com/office/drawing/2014/main" id="{54872517-058D-234F-9D89-517A91E3A93C}"/>
              </a:ext>
            </a:extLst>
          </p:cNvPr>
          <p:cNvSpPr>
            <a:spLocks noGrp="1"/>
          </p:cNvSpPr>
          <p:nvPr>
            <p:ph type="body" sz="quarter" idx="46"/>
          </p:nvPr>
        </p:nvSpPr>
        <p:spPr>
          <a:xfrm>
            <a:off x="6334178" y="4962743"/>
            <a:ext cx="2106137" cy="792707"/>
          </a:xfrm>
          <a:prstGeom prst="rect">
            <a:avLst/>
          </a:prstGeom>
        </p:spPr>
        <p:txBody>
          <a:bodyPr anchor="t">
            <a:normAutofit/>
          </a:bodyPr>
          <a:lstStyle>
            <a:lvl1pPr marL="0">
              <a:lnSpc>
                <a:spcPct val="100000"/>
              </a:lnSpc>
              <a:defRPr sz="1400"/>
            </a:lvl1pPr>
          </a:lstStyle>
          <a:p>
            <a:pPr lvl="0"/>
            <a:r>
              <a:rPr lang="fr-FR"/>
              <a:t>Cliquez pour modifier les styles du texte du masque</a:t>
            </a:r>
          </a:p>
        </p:txBody>
      </p:sp>
      <p:sp>
        <p:nvSpPr>
          <p:cNvPr id="18" name="Espace réservé du texte 12">
            <a:extLst>
              <a:ext uri="{FF2B5EF4-FFF2-40B4-BE49-F238E27FC236}">
                <a16:creationId xmlns:a16="http://schemas.microsoft.com/office/drawing/2014/main" id="{4E01B292-848F-8644-81B7-17C1B1CDA29C}"/>
              </a:ext>
            </a:extLst>
          </p:cNvPr>
          <p:cNvSpPr>
            <a:spLocks noGrp="1"/>
          </p:cNvSpPr>
          <p:nvPr>
            <p:ph type="body" sz="quarter" idx="47"/>
          </p:nvPr>
        </p:nvSpPr>
        <p:spPr>
          <a:xfrm>
            <a:off x="8916671" y="4493852"/>
            <a:ext cx="2106137" cy="468891"/>
          </a:xfrm>
          <a:prstGeom prst="rect">
            <a:avLst/>
          </a:prstGeom>
        </p:spPr>
        <p:txBody>
          <a:bodyPr anchor="t" anchorCtr="0">
            <a:noAutofit/>
          </a:bodyPr>
          <a:lstStyle>
            <a:lvl1pPr marL="7938" indent="0">
              <a:lnSpc>
                <a:spcPct val="80000"/>
              </a:lnSpc>
              <a:spcAft>
                <a:spcPts val="0"/>
              </a:spcAft>
              <a:tabLst/>
              <a:defRPr lang="fr-FR" sz="1600" b="1" i="0" cap="all" baseline="0" dirty="0">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9" name="Espace réservé du texte 3">
            <a:extLst>
              <a:ext uri="{FF2B5EF4-FFF2-40B4-BE49-F238E27FC236}">
                <a16:creationId xmlns:a16="http://schemas.microsoft.com/office/drawing/2014/main" id="{3C5C96B5-DE05-534F-9525-223BF78B51C3}"/>
              </a:ext>
            </a:extLst>
          </p:cNvPr>
          <p:cNvSpPr>
            <a:spLocks noGrp="1"/>
          </p:cNvSpPr>
          <p:nvPr>
            <p:ph type="body" sz="quarter" idx="48"/>
          </p:nvPr>
        </p:nvSpPr>
        <p:spPr>
          <a:xfrm>
            <a:off x="8916671" y="4962743"/>
            <a:ext cx="2106137" cy="792707"/>
          </a:xfrm>
          <a:prstGeom prst="rect">
            <a:avLst/>
          </a:prstGeom>
        </p:spPr>
        <p:txBody>
          <a:bodyPr anchor="t">
            <a:normAutofit/>
          </a:bodyPr>
          <a:lstStyle>
            <a:lvl1pPr marL="0">
              <a:lnSpc>
                <a:spcPct val="100000"/>
              </a:lnSpc>
              <a:defRPr sz="1400"/>
            </a:lvl1pPr>
          </a:lstStyle>
          <a:p>
            <a:pPr lvl="0"/>
            <a:r>
              <a:rPr lang="fr-FR"/>
              <a:t>Cliquez pour modifier les styles du texte du masque</a:t>
            </a:r>
          </a:p>
        </p:txBody>
      </p:sp>
      <p:sp>
        <p:nvSpPr>
          <p:cNvPr id="20" name="Espace réservé du texte 8">
            <a:extLst>
              <a:ext uri="{FF2B5EF4-FFF2-40B4-BE49-F238E27FC236}">
                <a16:creationId xmlns:a16="http://schemas.microsoft.com/office/drawing/2014/main" id="{877D1977-4096-2B4B-A317-83EBD5DA6B1E}"/>
              </a:ext>
            </a:extLst>
          </p:cNvPr>
          <p:cNvSpPr>
            <a:spLocks noGrp="1"/>
          </p:cNvSpPr>
          <p:nvPr>
            <p:ph type="body" sz="quarter" idx="16" hasCustomPrompt="1"/>
          </p:nvPr>
        </p:nvSpPr>
        <p:spPr>
          <a:xfrm>
            <a:off x="9012791" y="4216043"/>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1" name="Espace réservé du texte 8">
            <a:extLst>
              <a:ext uri="{FF2B5EF4-FFF2-40B4-BE49-F238E27FC236}">
                <a16:creationId xmlns:a16="http://schemas.microsoft.com/office/drawing/2014/main" id="{95ADFD0B-48D2-7B4E-BFE3-3DCB77C8B02B}"/>
              </a:ext>
            </a:extLst>
          </p:cNvPr>
          <p:cNvSpPr>
            <a:spLocks noGrp="1"/>
          </p:cNvSpPr>
          <p:nvPr>
            <p:ph type="body" sz="quarter" idx="49" hasCustomPrompt="1"/>
          </p:nvPr>
        </p:nvSpPr>
        <p:spPr>
          <a:xfrm>
            <a:off x="6430296" y="4216043"/>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2" name="Espace réservé du texte 8">
            <a:extLst>
              <a:ext uri="{FF2B5EF4-FFF2-40B4-BE49-F238E27FC236}">
                <a16:creationId xmlns:a16="http://schemas.microsoft.com/office/drawing/2014/main" id="{59828087-DA40-364B-99C2-F14E89A2C6C6}"/>
              </a:ext>
            </a:extLst>
          </p:cNvPr>
          <p:cNvSpPr>
            <a:spLocks noGrp="1"/>
          </p:cNvSpPr>
          <p:nvPr>
            <p:ph type="body" sz="quarter" idx="50" hasCustomPrompt="1"/>
          </p:nvPr>
        </p:nvSpPr>
        <p:spPr>
          <a:xfrm>
            <a:off x="3847803" y="4216043"/>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3" name="Espace réservé du texte 8">
            <a:extLst>
              <a:ext uri="{FF2B5EF4-FFF2-40B4-BE49-F238E27FC236}">
                <a16:creationId xmlns:a16="http://schemas.microsoft.com/office/drawing/2014/main" id="{3C24B103-B64F-FA49-84C8-203E8C80C2A4}"/>
              </a:ext>
            </a:extLst>
          </p:cNvPr>
          <p:cNvSpPr>
            <a:spLocks noGrp="1"/>
          </p:cNvSpPr>
          <p:nvPr>
            <p:ph type="body" sz="quarter" idx="51" hasCustomPrompt="1"/>
          </p:nvPr>
        </p:nvSpPr>
        <p:spPr>
          <a:xfrm>
            <a:off x="1265309" y="4216043"/>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4" name="Titre 1">
            <a:extLst>
              <a:ext uri="{FF2B5EF4-FFF2-40B4-BE49-F238E27FC236}">
                <a16:creationId xmlns:a16="http://schemas.microsoft.com/office/drawing/2014/main" id="{B521E2A1-A24C-2C4F-A0A3-0F502951AF5A}"/>
              </a:ext>
            </a:extLst>
          </p:cNvPr>
          <p:cNvSpPr>
            <a:spLocks noGrp="1"/>
          </p:cNvSpPr>
          <p:nvPr>
            <p:ph type="title" hasCustomPrompt="1"/>
          </p:nvPr>
        </p:nvSpPr>
        <p:spPr>
          <a:xfrm>
            <a:off x="352637" y="325067"/>
            <a:ext cx="11486723" cy="477465"/>
          </a:xfrm>
        </p:spPr>
        <p:txBody>
          <a:bodyPr/>
          <a:lstStyle/>
          <a:p>
            <a:r>
              <a:rPr lang="fr-FR"/>
              <a:t>titre</a:t>
            </a:r>
          </a:p>
        </p:txBody>
      </p:sp>
      <p:sp>
        <p:nvSpPr>
          <p:cNvPr id="25" name="Espace réservé du texte 3">
            <a:extLst>
              <a:ext uri="{FF2B5EF4-FFF2-40B4-BE49-F238E27FC236}">
                <a16:creationId xmlns:a16="http://schemas.microsoft.com/office/drawing/2014/main" id="{33FA5742-9AD7-9E4B-9CF2-3945AF8FA9EB}"/>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353527074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rches 4 col_2">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7CE688D-E36E-CA4A-B950-96CBBD5A06AA}"/>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6" name="Espace réservé du numéro de diapositive 3">
            <a:extLst>
              <a:ext uri="{FF2B5EF4-FFF2-40B4-BE49-F238E27FC236}">
                <a16:creationId xmlns:a16="http://schemas.microsoft.com/office/drawing/2014/main" id="{07307FEA-B5EA-2346-92E1-B6D7D503A006}"/>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7" name="Espace réservé du numéro de diapositive 3">
            <a:extLst>
              <a:ext uri="{FF2B5EF4-FFF2-40B4-BE49-F238E27FC236}">
                <a16:creationId xmlns:a16="http://schemas.microsoft.com/office/drawing/2014/main" id="{3514FC27-32C5-124F-94C2-82030B7E49D8}"/>
              </a:ext>
            </a:extLst>
          </p:cNvPr>
          <p:cNvSpPr txBox="1">
            <a:spLocks/>
          </p:cNvSpPr>
          <p:nvPr/>
        </p:nvSpPr>
        <p:spPr>
          <a:xfrm>
            <a:off x="11663197" y="6500697"/>
            <a:ext cx="352330" cy="376129"/>
          </a:xfrm>
          <a:prstGeom prst="round2SameRect">
            <a:avLst>
              <a:gd name="adj1" fmla="val 50000"/>
              <a:gd name="adj2" fmla="val 0"/>
            </a:avLst>
          </a:prstGeom>
          <a:ln w="9525">
            <a:solidFill>
              <a:schemeClr val="bg1"/>
            </a:solidFill>
          </a:ln>
        </p:spPr>
        <p:txBody>
          <a:bodyPr vert="horz" lIns="0" tIns="0" rIns="0" bIns="72000" rtlCol="0" anchor="ctr" anchorCtr="0"/>
          <a:lstStyle>
            <a:defPPr>
              <a:defRPr lang="fr-FR"/>
            </a:defPPr>
            <a:lvl1pPr marL="0" algn="ctr" defTabSz="914400" rtl="0" eaLnBrk="1" latinLnBrk="0" hangingPunct="1">
              <a:defRPr sz="800" b="0" i="0" kern="1200" baseline="0">
                <a:solidFill>
                  <a:schemeClr val="tx1"/>
                </a:solidFill>
                <a:latin typeface="Paris2024 Semibold" panose="02010503030201020103"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15BCE-692A-084A-934E-C84199EC0CFE}" type="slidenum">
              <a:rPr lang="fr-FR" smtClean="0">
                <a:solidFill>
                  <a:schemeClr val="bg1"/>
                </a:solidFill>
              </a:rPr>
              <a:pPr/>
              <a:t>‹N°›</a:t>
            </a:fld>
            <a:endParaRPr lang="fr-FR">
              <a:solidFill>
                <a:schemeClr val="bg1"/>
              </a:solidFill>
            </a:endParaRPr>
          </a:p>
        </p:txBody>
      </p:sp>
      <p:sp>
        <p:nvSpPr>
          <p:cNvPr id="8" name="Espace réservé pour une image  19">
            <a:extLst>
              <a:ext uri="{FF2B5EF4-FFF2-40B4-BE49-F238E27FC236}">
                <a16:creationId xmlns:a16="http://schemas.microsoft.com/office/drawing/2014/main" id="{D5242FE3-04AE-D04B-B567-2EE0DB0140D8}"/>
              </a:ext>
            </a:extLst>
          </p:cNvPr>
          <p:cNvSpPr>
            <a:spLocks noGrp="1" noChangeAspect="1"/>
          </p:cNvSpPr>
          <p:nvPr>
            <p:ph type="pic" sz="quarter" idx="36"/>
          </p:nvPr>
        </p:nvSpPr>
        <p:spPr>
          <a:xfrm>
            <a:off x="1169191" y="1866789"/>
            <a:ext cx="2106137" cy="2525726"/>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9" name="Espace réservé pour une image  26">
            <a:extLst>
              <a:ext uri="{FF2B5EF4-FFF2-40B4-BE49-F238E27FC236}">
                <a16:creationId xmlns:a16="http://schemas.microsoft.com/office/drawing/2014/main" id="{5853B015-4FA3-0646-B245-2B1F4D0658E5}"/>
              </a:ext>
            </a:extLst>
          </p:cNvPr>
          <p:cNvSpPr>
            <a:spLocks noGrp="1" noChangeAspect="1"/>
          </p:cNvSpPr>
          <p:nvPr>
            <p:ph type="pic" sz="quarter" idx="38"/>
          </p:nvPr>
        </p:nvSpPr>
        <p:spPr>
          <a:xfrm>
            <a:off x="3751685" y="1866789"/>
            <a:ext cx="2106137" cy="2525726"/>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10" name="Espace réservé pour une image  29">
            <a:extLst>
              <a:ext uri="{FF2B5EF4-FFF2-40B4-BE49-F238E27FC236}">
                <a16:creationId xmlns:a16="http://schemas.microsoft.com/office/drawing/2014/main" id="{94BED084-8168-C04A-8718-99A8F09969B6}"/>
              </a:ext>
            </a:extLst>
          </p:cNvPr>
          <p:cNvSpPr>
            <a:spLocks noGrp="1" noChangeAspect="1"/>
          </p:cNvSpPr>
          <p:nvPr>
            <p:ph type="pic" sz="quarter" idx="40"/>
          </p:nvPr>
        </p:nvSpPr>
        <p:spPr>
          <a:xfrm>
            <a:off x="6334178" y="1866789"/>
            <a:ext cx="2106137" cy="2525726"/>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11" name="Espace réservé pour une image  31">
            <a:extLst>
              <a:ext uri="{FF2B5EF4-FFF2-40B4-BE49-F238E27FC236}">
                <a16:creationId xmlns:a16="http://schemas.microsoft.com/office/drawing/2014/main" id="{8F4B3849-8435-7144-9B51-582ADE4F67B7}"/>
              </a:ext>
            </a:extLst>
          </p:cNvPr>
          <p:cNvSpPr>
            <a:spLocks noGrp="1" noChangeAspect="1"/>
          </p:cNvSpPr>
          <p:nvPr>
            <p:ph type="pic" sz="quarter" idx="42"/>
          </p:nvPr>
        </p:nvSpPr>
        <p:spPr>
          <a:xfrm>
            <a:off x="8916672" y="1866789"/>
            <a:ext cx="2106137" cy="2525726"/>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12" name="Espace réservé de la date 14">
            <a:extLst>
              <a:ext uri="{FF2B5EF4-FFF2-40B4-BE49-F238E27FC236}">
                <a16:creationId xmlns:a16="http://schemas.microsoft.com/office/drawing/2014/main" id="{0A72ECFD-545D-104D-9AEC-552D3516617D}"/>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3" name="Espace réservé du texte 12">
            <a:extLst>
              <a:ext uri="{FF2B5EF4-FFF2-40B4-BE49-F238E27FC236}">
                <a16:creationId xmlns:a16="http://schemas.microsoft.com/office/drawing/2014/main" id="{BF4B25FE-B1C4-634B-A1CF-62AA074F2B08}"/>
              </a:ext>
            </a:extLst>
          </p:cNvPr>
          <p:cNvSpPr>
            <a:spLocks noGrp="1"/>
          </p:cNvSpPr>
          <p:nvPr>
            <p:ph type="body" sz="quarter" idx="35"/>
          </p:nvPr>
        </p:nvSpPr>
        <p:spPr>
          <a:xfrm>
            <a:off x="1169191" y="4493852"/>
            <a:ext cx="2106137" cy="468891"/>
          </a:xfrm>
          <a:prstGeom prst="rect">
            <a:avLst/>
          </a:prstGeom>
        </p:spPr>
        <p:txBody>
          <a:bodyPr anchor="t" anchorCtr="0">
            <a:noAutofit/>
          </a:bodyPr>
          <a:lstStyle>
            <a:lvl1pPr marL="7938" indent="0">
              <a:lnSpc>
                <a:spcPct val="80000"/>
              </a:lnSpc>
              <a:spcAft>
                <a:spcPts val="0"/>
              </a:spcAft>
              <a:tabLst/>
              <a:defRPr lang="fr-FR" sz="1600" b="1" i="0" cap="all" baseline="0" dirty="0">
                <a:solidFill>
                  <a:schemeClr val="bg1"/>
                </a:solidFill>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4" name="Espace réservé du texte 3">
            <a:extLst>
              <a:ext uri="{FF2B5EF4-FFF2-40B4-BE49-F238E27FC236}">
                <a16:creationId xmlns:a16="http://schemas.microsoft.com/office/drawing/2014/main" id="{67EE0ABA-58D8-7A42-825A-DFC3CF0138FB}"/>
              </a:ext>
            </a:extLst>
          </p:cNvPr>
          <p:cNvSpPr>
            <a:spLocks noGrp="1"/>
          </p:cNvSpPr>
          <p:nvPr>
            <p:ph type="body" sz="quarter" idx="31"/>
          </p:nvPr>
        </p:nvSpPr>
        <p:spPr>
          <a:xfrm>
            <a:off x="1169191" y="4962743"/>
            <a:ext cx="2106137" cy="792707"/>
          </a:xfrm>
          <a:prstGeom prst="rect">
            <a:avLst/>
          </a:prstGeom>
        </p:spPr>
        <p:txBody>
          <a:bodyPr anchor="t">
            <a:normAutofit/>
          </a:bodyPr>
          <a:lstStyle>
            <a:lvl1pPr marL="0">
              <a:lnSpc>
                <a:spcPct val="100000"/>
              </a:lnSpc>
              <a:defRPr sz="1400">
                <a:solidFill>
                  <a:schemeClr val="bg1"/>
                </a:solidFill>
              </a:defRPr>
            </a:lvl1pPr>
          </a:lstStyle>
          <a:p>
            <a:pPr lvl="0"/>
            <a:r>
              <a:rPr lang="fr-FR"/>
              <a:t>Cliquez pour modifier les styles du texte du masque</a:t>
            </a:r>
          </a:p>
        </p:txBody>
      </p:sp>
      <p:sp>
        <p:nvSpPr>
          <p:cNvPr id="15" name="Espace réservé du texte 12">
            <a:extLst>
              <a:ext uri="{FF2B5EF4-FFF2-40B4-BE49-F238E27FC236}">
                <a16:creationId xmlns:a16="http://schemas.microsoft.com/office/drawing/2014/main" id="{8E8B6292-4400-1C47-A889-C6E237A452D2}"/>
              </a:ext>
            </a:extLst>
          </p:cNvPr>
          <p:cNvSpPr>
            <a:spLocks noGrp="1"/>
          </p:cNvSpPr>
          <p:nvPr>
            <p:ph type="body" sz="quarter" idx="43"/>
          </p:nvPr>
        </p:nvSpPr>
        <p:spPr>
          <a:xfrm>
            <a:off x="3751685" y="4493852"/>
            <a:ext cx="2106137" cy="468891"/>
          </a:xfrm>
          <a:prstGeom prst="rect">
            <a:avLst/>
          </a:prstGeom>
        </p:spPr>
        <p:txBody>
          <a:bodyPr anchor="t" anchorCtr="0">
            <a:noAutofit/>
          </a:bodyPr>
          <a:lstStyle>
            <a:lvl1pPr marL="7938" indent="0">
              <a:lnSpc>
                <a:spcPct val="80000"/>
              </a:lnSpc>
              <a:spcAft>
                <a:spcPts val="0"/>
              </a:spcAft>
              <a:tabLst/>
              <a:defRPr lang="fr-FR" sz="1600" b="1" i="0" cap="all" baseline="0" dirty="0">
                <a:solidFill>
                  <a:schemeClr val="bg1"/>
                </a:solidFill>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6" name="Espace réservé du texte 3">
            <a:extLst>
              <a:ext uri="{FF2B5EF4-FFF2-40B4-BE49-F238E27FC236}">
                <a16:creationId xmlns:a16="http://schemas.microsoft.com/office/drawing/2014/main" id="{1A4EBF3C-629E-5C4A-AEDB-EA9210F035A8}"/>
              </a:ext>
            </a:extLst>
          </p:cNvPr>
          <p:cNvSpPr>
            <a:spLocks noGrp="1"/>
          </p:cNvSpPr>
          <p:nvPr>
            <p:ph type="body" sz="quarter" idx="44"/>
          </p:nvPr>
        </p:nvSpPr>
        <p:spPr>
          <a:xfrm>
            <a:off x="3751685" y="4962743"/>
            <a:ext cx="2106137" cy="792707"/>
          </a:xfrm>
          <a:prstGeom prst="rect">
            <a:avLst/>
          </a:prstGeom>
        </p:spPr>
        <p:txBody>
          <a:bodyPr anchor="t">
            <a:normAutofit/>
          </a:bodyPr>
          <a:lstStyle>
            <a:lvl1pPr marL="0">
              <a:lnSpc>
                <a:spcPct val="100000"/>
              </a:lnSpc>
              <a:defRPr sz="1400">
                <a:solidFill>
                  <a:schemeClr val="bg1"/>
                </a:solidFill>
              </a:defRPr>
            </a:lvl1pPr>
          </a:lstStyle>
          <a:p>
            <a:pPr lvl="0"/>
            <a:r>
              <a:rPr lang="fr-FR"/>
              <a:t>Cliquez pour modifier les styles du texte du masque</a:t>
            </a:r>
          </a:p>
        </p:txBody>
      </p:sp>
      <p:sp>
        <p:nvSpPr>
          <p:cNvPr id="17" name="Espace réservé du texte 12">
            <a:extLst>
              <a:ext uri="{FF2B5EF4-FFF2-40B4-BE49-F238E27FC236}">
                <a16:creationId xmlns:a16="http://schemas.microsoft.com/office/drawing/2014/main" id="{00BC2790-835F-3C41-8525-CC8BF258A844}"/>
              </a:ext>
            </a:extLst>
          </p:cNvPr>
          <p:cNvSpPr>
            <a:spLocks noGrp="1"/>
          </p:cNvSpPr>
          <p:nvPr>
            <p:ph type="body" sz="quarter" idx="45"/>
          </p:nvPr>
        </p:nvSpPr>
        <p:spPr>
          <a:xfrm>
            <a:off x="6334178" y="4493852"/>
            <a:ext cx="2106137" cy="468891"/>
          </a:xfrm>
          <a:prstGeom prst="rect">
            <a:avLst/>
          </a:prstGeom>
        </p:spPr>
        <p:txBody>
          <a:bodyPr anchor="t" anchorCtr="0">
            <a:noAutofit/>
          </a:bodyPr>
          <a:lstStyle>
            <a:lvl1pPr marL="7938" indent="0">
              <a:lnSpc>
                <a:spcPct val="80000"/>
              </a:lnSpc>
              <a:spcAft>
                <a:spcPts val="0"/>
              </a:spcAft>
              <a:tabLst/>
              <a:defRPr lang="fr-FR" sz="1600" b="1" i="0" cap="all" baseline="0" dirty="0">
                <a:solidFill>
                  <a:schemeClr val="bg1"/>
                </a:solidFill>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8" name="Espace réservé du texte 3">
            <a:extLst>
              <a:ext uri="{FF2B5EF4-FFF2-40B4-BE49-F238E27FC236}">
                <a16:creationId xmlns:a16="http://schemas.microsoft.com/office/drawing/2014/main" id="{A54AE3DF-B43C-EF47-B932-B4C487CCEFEC}"/>
              </a:ext>
            </a:extLst>
          </p:cNvPr>
          <p:cNvSpPr>
            <a:spLocks noGrp="1"/>
          </p:cNvSpPr>
          <p:nvPr>
            <p:ph type="body" sz="quarter" idx="46"/>
          </p:nvPr>
        </p:nvSpPr>
        <p:spPr>
          <a:xfrm>
            <a:off x="6334178" y="4962743"/>
            <a:ext cx="2106137" cy="792707"/>
          </a:xfrm>
          <a:prstGeom prst="rect">
            <a:avLst/>
          </a:prstGeom>
        </p:spPr>
        <p:txBody>
          <a:bodyPr anchor="t">
            <a:normAutofit/>
          </a:bodyPr>
          <a:lstStyle>
            <a:lvl1pPr marL="0">
              <a:lnSpc>
                <a:spcPct val="100000"/>
              </a:lnSpc>
              <a:defRPr sz="1400">
                <a:solidFill>
                  <a:schemeClr val="bg1"/>
                </a:solidFill>
              </a:defRPr>
            </a:lvl1pPr>
          </a:lstStyle>
          <a:p>
            <a:pPr lvl="0"/>
            <a:r>
              <a:rPr lang="fr-FR"/>
              <a:t>Cliquez pour modifier les styles du texte du masque</a:t>
            </a:r>
          </a:p>
        </p:txBody>
      </p:sp>
      <p:sp>
        <p:nvSpPr>
          <p:cNvPr id="19" name="Espace réservé du texte 12">
            <a:extLst>
              <a:ext uri="{FF2B5EF4-FFF2-40B4-BE49-F238E27FC236}">
                <a16:creationId xmlns:a16="http://schemas.microsoft.com/office/drawing/2014/main" id="{F72666C8-E509-0E40-904F-3265CEE2995B}"/>
              </a:ext>
            </a:extLst>
          </p:cNvPr>
          <p:cNvSpPr>
            <a:spLocks noGrp="1"/>
          </p:cNvSpPr>
          <p:nvPr>
            <p:ph type="body" sz="quarter" idx="47"/>
          </p:nvPr>
        </p:nvSpPr>
        <p:spPr>
          <a:xfrm>
            <a:off x="8916671" y="4493852"/>
            <a:ext cx="2106137" cy="468891"/>
          </a:xfrm>
          <a:prstGeom prst="rect">
            <a:avLst/>
          </a:prstGeom>
        </p:spPr>
        <p:txBody>
          <a:bodyPr anchor="t" anchorCtr="0">
            <a:noAutofit/>
          </a:bodyPr>
          <a:lstStyle>
            <a:lvl1pPr marL="7938" indent="0">
              <a:lnSpc>
                <a:spcPct val="80000"/>
              </a:lnSpc>
              <a:spcAft>
                <a:spcPts val="0"/>
              </a:spcAft>
              <a:tabLst/>
              <a:defRPr lang="fr-FR" sz="1600" b="1" i="0" cap="all" baseline="0" dirty="0">
                <a:solidFill>
                  <a:schemeClr val="bg1"/>
                </a:solidFill>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20" name="Espace réservé du texte 3">
            <a:extLst>
              <a:ext uri="{FF2B5EF4-FFF2-40B4-BE49-F238E27FC236}">
                <a16:creationId xmlns:a16="http://schemas.microsoft.com/office/drawing/2014/main" id="{45FEE9AA-3430-0C4D-AD97-CCD4D19FDEF3}"/>
              </a:ext>
            </a:extLst>
          </p:cNvPr>
          <p:cNvSpPr>
            <a:spLocks noGrp="1"/>
          </p:cNvSpPr>
          <p:nvPr>
            <p:ph type="body" sz="quarter" idx="48"/>
          </p:nvPr>
        </p:nvSpPr>
        <p:spPr>
          <a:xfrm>
            <a:off x="8916671" y="4962743"/>
            <a:ext cx="2106137" cy="792707"/>
          </a:xfrm>
          <a:prstGeom prst="rect">
            <a:avLst/>
          </a:prstGeom>
        </p:spPr>
        <p:txBody>
          <a:bodyPr anchor="t">
            <a:normAutofit/>
          </a:bodyPr>
          <a:lstStyle>
            <a:lvl1pPr marL="0">
              <a:lnSpc>
                <a:spcPct val="100000"/>
              </a:lnSpc>
              <a:defRPr sz="1400">
                <a:solidFill>
                  <a:schemeClr val="bg1"/>
                </a:solidFill>
              </a:defRPr>
            </a:lvl1pPr>
          </a:lstStyle>
          <a:p>
            <a:pPr lvl="0"/>
            <a:r>
              <a:rPr lang="fr-FR"/>
              <a:t>Cliquez pour modifier les styles du texte du masque</a:t>
            </a:r>
          </a:p>
        </p:txBody>
      </p:sp>
      <p:sp>
        <p:nvSpPr>
          <p:cNvPr id="21" name="Espace réservé du texte 8">
            <a:extLst>
              <a:ext uri="{FF2B5EF4-FFF2-40B4-BE49-F238E27FC236}">
                <a16:creationId xmlns:a16="http://schemas.microsoft.com/office/drawing/2014/main" id="{A0694E29-E86B-3E41-9E7D-01AB4E4FDC9B}"/>
              </a:ext>
            </a:extLst>
          </p:cNvPr>
          <p:cNvSpPr>
            <a:spLocks noGrp="1"/>
          </p:cNvSpPr>
          <p:nvPr>
            <p:ph type="body" sz="quarter" idx="16" hasCustomPrompt="1"/>
          </p:nvPr>
        </p:nvSpPr>
        <p:spPr>
          <a:xfrm>
            <a:off x="9012791" y="4216043"/>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2" name="Espace réservé du texte 8">
            <a:extLst>
              <a:ext uri="{FF2B5EF4-FFF2-40B4-BE49-F238E27FC236}">
                <a16:creationId xmlns:a16="http://schemas.microsoft.com/office/drawing/2014/main" id="{07082C2B-120A-CD45-9F2A-EACA92D7291B}"/>
              </a:ext>
            </a:extLst>
          </p:cNvPr>
          <p:cNvSpPr>
            <a:spLocks noGrp="1"/>
          </p:cNvSpPr>
          <p:nvPr>
            <p:ph type="body" sz="quarter" idx="49" hasCustomPrompt="1"/>
          </p:nvPr>
        </p:nvSpPr>
        <p:spPr>
          <a:xfrm>
            <a:off x="6430296" y="4216043"/>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3" name="Espace réservé du texte 8">
            <a:extLst>
              <a:ext uri="{FF2B5EF4-FFF2-40B4-BE49-F238E27FC236}">
                <a16:creationId xmlns:a16="http://schemas.microsoft.com/office/drawing/2014/main" id="{02A93F91-783C-4140-93D1-33715E5A23A1}"/>
              </a:ext>
            </a:extLst>
          </p:cNvPr>
          <p:cNvSpPr>
            <a:spLocks noGrp="1"/>
          </p:cNvSpPr>
          <p:nvPr>
            <p:ph type="body" sz="quarter" idx="50" hasCustomPrompt="1"/>
          </p:nvPr>
        </p:nvSpPr>
        <p:spPr>
          <a:xfrm>
            <a:off x="3847803" y="4216043"/>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4" name="Espace réservé du texte 8">
            <a:extLst>
              <a:ext uri="{FF2B5EF4-FFF2-40B4-BE49-F238E27FC236}">
                <a16:creationId xmlns:a16="http://schemas.microsoft.com/office/drawing/2014/main" id="{06902180-E08A-B84E-8B00-0B457859FD54}"/>
              </a:ext>
            </a:extLst>
          </p:cNvPr>
          <p:cNvSpPr>
            <a:spLocks noGrp="1"/>
          </p:cNvSpPr>
          <p:nvPr>
            <p:ph type="body" sz="quarter" idx="51" hasCustomPrompt="1"/>
          </p:nvPr>
        </p:nvSpPr>
        <p:spPr>
          <a:xfrm>
            <a:off x="1265309" y="4216043"/>
            <a:ext cx="1913900"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5" name="Titre 1">
            <a:extLst>
              <a:ext uri="{FF2B5EF4-FFF2-40B4-BE49-F238E27FC236}">
                <a16:creationId xmlns:a16="http://schemas.microsoft.com/office/drawing/2014/main" id="{6101A1CD-7F8D-F343-A6CF-A1A0D6976FA7}"/>
              </a:ext>
            </a:extLst>
          </p:cNvPr>
          <p:cNvSpPr>
            <a:spLocks noGrp="1"/>
          </p:cNvSpPr>
          <p:nvPr>
            <p:ph type="title" hasCustomPrompt="1"/>
          </p:nvPr>
        </p:nvSpPr>
        <p:spPr>
          <a:xfrm>
            <a:off x="352637" y="325067"/>
            <a:ext cx="11486723" cy="477465"/>
          </a:xfrm>
        </p:spPr>
        <p:txBody>
          <a:bodyPr/>
          <a:lstStyle>
            <a:lvl1pPr>
              <a:defRPr>
                <a:solidFill>
                  <a:schemeClr val="bg1"/>
                </a:solidFill>
              </a:defRPr>
            </a:lvl1pPr>
          </a:lstStyle>
          <a:p>
            <a:r>
              <a:rPr lang="fr-FR"/>
              <a:t>titre</a:t>
            </a:r>
          </a:p>
        </p:txBody>
      </p:sp>
      <p:sp>
        <p:nvSpPr>
          <p:cNvPr id="26" name="Espace réservé du texte 3">
            <a:extLst>
              <a:ext uri="{FF2B5EF4-FFF2-40B4-BE49-F238E27FC236}">
                <a16:creationId xmlns:a16="http://schemas.microsoft.com/office/drawing/2014/main" id="{13712824-0C36-2248-8E04-0A80727A7B9A}"/>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222669917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rches 4 col_3">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04AF787-BF98-304A-A08D-74BC7B676241}"/>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219DEB24-DDAB-A241-8B2F-B1D1AF03C5F7}"/>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5" name="Espace réservé pour une image  19">
            <a:extLst>
              <a:ext uri="{FF2B5EF4-FFF2-40B4-BE49-F238E27FC236}">
                <a16:creationId xmlns:a16="http://schemas.microsoft.com/office/drawing/2014/main" id="{F2AD973F-F599-A147-AD00-FE5F8EAA3BC4}"/>
              </a:ext>
            </a:extLst>
          </p:cNvPr>
          <p:cNvSpPr>
            <a:spLocks noGrp="1"/>
          </p:cNvSpPr>
          <p:nvPr>
            <p:ph type="pic" sz="quarter" idx="32"/>
          </p:nvPr>
        </p:nvSpPr>
        <p:spPr>
          <a:xfrm>
            <a:off x="709622"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6" name="Espace réservé pour une image  23">
            <a:extLst>
              <a:ext uri="{FF2B5EF4-FFF2-40B4-BE49-F238E27FC236}">
                <a16:creationId xmlns:a16="http://schemas.microsoft.com/office/drawing/2014/main" id="{1BD68F1F-E935-BF40-B130-EC2A7380416B}"/>
              </a:ext>
            </a:extLst>
          </p:cNvPr>
          <p:cNvSpPr>
            <a:spLocks noGrp="1"/>
          </p:cNvSpPr>
          <p:nvPr>
            <p:ph type="pic" sz="quarter" idx="34"/>
          </p:nvPr>
        </p:nvSpPr>
        <p:spPr>
          <a:xfrm>
            <a:off x="3409798"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8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7" name="Espace réservé pour une image  24">
            <a:extLst>
              <a:ext uri="{FF2B5EF4-FFF2-40B4-BE49-F238E27FC236}">
                <a16:creationId xmlns:a16="http://schemas.microsoft.com/office/drawing/2014/main" id="{19F97178-6C5E-3647-81D1-B4618FC2F502}"/>
              </a:ext>
            </a:extLst>
          </p:cNvPr>
          <p:cNvSpPr>
            <a:spLocks noGrp="1"/>
          </p:cNvSpPr>
          <p:nvPr>
            <p:ph type="pic" sz="quarter" idx="35"/>
          </p:nvPr>
        </p:nvSpPr>
        <p:spPr>
          <a:xfrm>
            <a:off x="6109974"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8" name="Espace réservé pour une image  25">
            <a:extLst>
              <a:ext uri="{FF2B5EF4-FFF2-40B4-BE49-F238E27FC236}">
                <a16:creationId xmlns:a16="http://schemas.microsoft.com/office/drawing/2014/main" id="{3BA7873C-5577-9043-BDD2-213C05061180}"/>
              </a:ext>
            </a:extLst>
          </p:cNvPr>
          <p:cNvSpPr>
            <a:spLocks noGrp="1"/>
          </p:cNvSpPr>
          <p:nvPr>
            <p:ph type="pic" sz="quarter" idx="36"/>
          </p:nvPr>
        </p:nvSpPr>
        <p:spPr>
          <a:xfrm>
            <a:off x="8810149"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8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9" name="Espace réservé de la date 14">
            <a:extLst>
              <a:ext uri="{FF2B5EF4-FFF2-40B4-BE49-F238E27FC236}">
                <a16:creationId xmlns:a16="http://schemas.microsoft.com/office/drawing/2014/main" id="{26FA0FAF-5965-894E-8942-6539486719CB}"/>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Espace réservé du texte 12">
            <a:extLst>
              <a:ext uri="{FF2B5EF4-FFF2-40B4-BE49-F238E27FC236}">
                <a16:creationId xmlns:a16="http://schemas.microsoft.com/office/drawing/2014/main" id="{F9CE9AE6-21AB-0D4F-8A3F-3E4E6877E883}"/>
              </a:ext>
            </a:extLst>
          </p:cNvPr>
          <p:cNvSpPr>
            <a:spLocks noGrp="1"/>
          </p:cNvSpPr>
          <p:nvPr>
            <p:ph type="body" sz="quarter" idx="37"/>
          </p:nvPr>
        </p:nvSpPr>
        <p:spPr>
          <a:xfrm>
            <a:off x="709622" y="4796302"/>
            <a:ext cx="2512549" cy="468891"/>
          </a:xfrm>
          <a:prstGeom prst="rect">
            <a:avLst/>
          </a:prstGeom>
        </p:spPr>
        <p:txBody>
          <a:bodyPr anchor="t" anchorCtr="0">
            <a:noAutofit/>
          </a:bodyPr>
          <a:lstStyle>
            <a:lvl1pPr marL="7938" indent="0">
              <a:lnSpc>
                <a:spcPct val="80000"/>
              </a:lnSpc>
              <a:spcAft>
                <a:spcPts val="0"/>
              </a:spcAft>
              <a:tabLst/>
              <a:defRPr lang="fr-FR" sz="1600" b="1" i="0" cap="all" baseline="0" dirty="0">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1" name="Espace réservé du texte 3">
            <a:extLst>
              <a:ext uri="{FF2B5EF4-FFF2-40B4-BE49-F238E27FC236}">
                <a16:creationId xmlns:a16="http://schemas.microsoft.com/office/drawing/2014/main" id="{9205825A-07CC-884C-B016-C2855B51EB25}"/>
              </a:ext>
            </a:extLst>
          </p:cNvPr>
          <p:cNvSpPr>
            <a:spLocks noGrp="1"/>
          </p:cNvSpPr>
          <p:nvPr>
            <p:ph type="body" sz="quarter" idx="31"/>
          </p:nvPr>
        </p:nvSpPr>
        <p:spPr>
          <a:xfrm>
            <a:off x="709622" y="5265193"/>
            <a:ext cx="2512549" cy="792707"/>
          </a:xfrm>
          <a:prstGeom prst="rect">
            <a:avLst/>
          </a:prstGeom>
        </p:spPr>
        <p:txBody>
          <a:bodyPr anchor="t">
            <a:normAutofit/>
          </a:bodyPr>
          <a:lstStyle>
            <a:lvl1pPr marL="0">
              <a:lnSpc>
                <a:spcPct val="100000"/>
              </a:lnSpc>
              <a:defRPr sz="1400"/>
            </a:lvl1pPr>
          </a:lstStyle>
          <a:p>
            <a:pPr lvl="0"/>
            <a:r>
              <a:rPr lang="fr-FR"/>
              <a:t>Cliquez pour modifier les styles du texte du masque</a:t>
            </a:r>
          </a:p>
        </p:txBody>
      </p:sp>
      <p:sp>
        <p:nvSpPr>
          <p:cNvPr id="12" name="Espace réservé du texte 12">
            <a:extLst>
              <a:ext uri="{FF2B5EF4-FFF2-40B4-BE49-F238E27FC236}">
                <a16:creationId xmlns:a16="http://schemas.microsoft.com/office/drawing/2014/main" id="{D231E5DE-52C3-424E-ADE9-FD3B7C62C945}"/>
              </a:ext>
            </a:extLst>
          </p:cNvPr>
          <p:cNvSpPr>
            <a:spLocks noGrp="1"/>
          </p:cNvSpPr>
          <p:nvPr>
            <p:ph type="body" sz="quarter" idx="38"/>
          </p:nvPr>
        </p:nvSpPr>
        <p:spPr>
          <a:xfrm>
            <a:off x="3409798" y="4796302"/>
            <a:ext cx="2512549" cy="468891"/>
          </a:xfrm>
          <a:prstGeom prst="rect">
            <a:avLst/>
          </a:prstGeom>
        </p:spPr>
        <p:txBody>
          <a:bodyPr anchor="t" anchorCtr="0">
            <a:noAutofit/>
          </a:bodyPr>
          <a:lstStyle>
            <a:lvl1pPr marL="7938" indent="0">
              <a:lnSpc>
                <a:spcPct val="80000"/>
              </a:lnSpc>
              <a:spcAft>
                <a:spcPts val="0"/>
              </a:spcAft>
              <a:tabLst/>
              <a:defRPr lang="fr-FR" sz="1600" b="1" i="0" cap="all" baseline="0" dirty="0">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3" name="Espace réservé du texte 3">
            <a:extLst>
              <a:ext uri="{FF2B5EF4-FFF2-40B4-BE49-F238E27FC236}">
                <a16:creationId xmlns:a16="http://schemas.microsoft.com/office/drawing/2014/main" id="{B8051C95-EC23-1942-BB49-821FC3F6B70F}"/>
              </a:ext>
            </a:extLst>
          </p:cNvPr>
          <p:cNvSpPr>
            <a:spLocks noGrp="1"/>
          </p:cNvSpPr>
          <p:nvPr>
            <p:ph type="body" sz="quarter" idx="39"/>
          </p:nvPr>
        </p:nvSpPr>
        <p:spPr>
          <a:xfrm>
            <a:off x="3409798" y="5265193"/>
            <a:ext cx="2512549" cy="792707"/>
          </a:xfrm>
          <a:prstGeom prst="rect">
            <a:avLst/>
          </a:prstGeom>
        </p:spPr>
        <p:txBody>
          <a:bodyPr anchor="t">
            <a:normAutofit/>
          </a:bodyPr>
          <a:lstStyle>
            <a:lvl1pPr marL="0">
              <a:lnSpc>
                <a:spcPct val="100000"/>
              </a:lnSpc>
              <a:defRPr sz="1400"/>
            </a:lvl1pPr>
          </a:lstStyle>
          <a:p>
            <a:pPr lvl="0"/>
            <a:r>
              <a:rPr lang="fr-FR"/>
              <a:t>Cliquez pour modifier les styles du texte du masque</a:t>
            </a:r>
          </a:p>
        </p:txBody>
      </p:sp>
      <p:sp>
        <p:nvSpPr>
          <p:cNvPr id="14" name="Espace réservé du texte 12">
            <a:extLst>
              <a:ext uri="{FF2B5EF4-FFF2-40B4-BE49-F238E27FC236}">
                <a16:creationId xmlns:a16="http://schemas.microsoft.com/office/drawing/2014/main" id="{FE452E7A-FACE-5D4F-9A4D-3CD31A89D2BE}"/>
              </a:ext>
            </a:extLst>
          </p:cNvPr>
          <p:cNvSpPr>
            <a:spLocks noGrp="1"/>
          </p:cNvSpPr>
          <p:nvPr>
            <p:ph type="body" sz="quarter" idx="40"/>
          </p:nvPr>
        </p:nvSpPr>
        <p:spPr>
          <a:xfrm>
            <a:off x="6109974" y="4796302"/>
            <a:ext cx="2512549" cy="468891"/>
          </a:xfrm>
          <a:prstGeom prst="rect">
            <a:avLst/>
          </a:prstGeom>
        </p:spPr>
        <p:txBody>
          <a:bodyPr anchor="t" anchorCtr="0">
            <a:noAutofit/>
          </a:bodyPr>
          <a:lstStyle>
            <a:lvl1pPr marL="7938" indent="0">
              <a:lnSpc>
                <a:spcPct val="80000"/>
              </a:lnSpc>
              <a:spcAft>
                <a:spcPts val="0"/>
              </a:spcAft>
              <a:tabLst/>
              <a:defRPr lang="fr-FR" sz="1600" b="1" i="0" cap="all" baseline="0" dirty="0">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5" name="Espace réservé du texte 3">
            <a:extLst>
              <a:ext uri="{FF2B5EF4-FFF2-40B4-BE49-F238E27FC236}">
                <a16:creationId xmlns:a16="http://schemas.microsoft.com/office/drawing/2014/main" id="{84F7940A-97EE-C04B-B1E3-55A9C505C383}"/>
              </a:ext>
            </a:extLst>
          </p:cNvPr>
          <p:cNvSpPr>
            <a:spLocks noGrp="1"/>
          </p:cNvSpPr>
          <p:nvPr>
            <p:ph type="body" sz="quarter" idx="41"/>
          </p:nvPr>
        </p:nvSpPr>
        <p:spPr>
          <a:xfrm>
            <a:off x="6109974" y="5265193"/>
            <a:ext cx="2512549" cy="792707"/>
          </a:xfrm>
          <a:prstGeom prst="rect">
            <a:avLst/>
          </a:prstGeom>
        </p:spPr>
        <p:txBody>
          <a:bodyPr anchor="t">
            <a:normAutofit/>
          </a:bodyPr>
          <a:lstStyle>
            <a:lvl1pPr marL="0">
              <a:lnSpc>
                <a:spcPct val="100000"/>
              </a:lnSpc>
              <a:defRPr sz="1400"/>
            </a:lvl1pPr>
          </a:lstStyle>
          <a:p>
            <a:pPr lvl="0"/>
            <a:r>
              <a:rPr lang="fr-FR"/>
              <a:t>Cliquez pour modifier les styles du texte du masque</a:t>
            </a:r>
          </a:p>
        </p:txBody>
      </p:sp>
      <p:sp>
        <p:nvSpPr>
          <p:cNvPr id="16" name="Espace réservé du texte 12">
            <a:extLst>
              <a:ext uri="{FF2B5EF4-FFF2-40B4-BE49-F238E27FC236}">
                <a16:creationId xmlns:a16="http://schemas.microsoft.com/office/drawing/2014/main" id="{FEC78F87-FEC5-F747-808C-F8BE47159422}"/>
              </a:ext>
            </a:extLst>
          </p:cNvPr>
          <p:cNvSpPr>
            <a:spLocks noGrp="1"/>
          </p:cNvSpPr>
          <p:nvPr>
            <p:ph type="body" sz="quarter" idx="42"/>
          </p:nvPr>
        </p:nvSpPr>
        <p:spPr>
          <a:xfrm>
            <a:off x="8810149" y="4796302"/>
            <a:ext cx="2512549" cy="468891"/>
          </a:xfrm>
          <a:prstGeom prst="rect">
            <a:avLst/>
          </a:prstGeom>
        </p:spPr>
        <p:txBody>
          <a:bodyPr anchor="t" anchorCtr="0">
            <a:noAutofit/>
          </a:bodyPr>
          <a:lstStyle>
            <a:lvl1pPr marL="7938" indent="0">
              <a:lnSpc>
                <a:spcPct val="80000"/>
              </a:lnSpc>
              <a:spcAft>
                <a:spcPts val="0"/>
              </a:spcAft>
              <a:tabLst/>
              <a:defRPr lang="fr-FR" sz="1600" b="1" i="0" cap="all" baseline="0" dirty="0">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7" name="Espace réservé du texte 3">
            <a:extLst>
              <a:ext uri="{FF2B5EF4-FFF2-40B4-BE49-F238E27FC236}">
                <a16:creationId xmlns:a16="http://schemas.microsoft.com/office/drawing/2014/main" id="{B31A1DAE-ECC8-8C43-A2DE-3713E39E21DB}"/>
              </a:ext>
            </a:extLst>
          </p:cNvPr>
          <p:cNvSpPr>
            <a:spLocks noGrp="1"/>
          </p:cNvSpPr>
          <p:nvPr>
            <p:ph type="body" sz="quarter" idx="43"/>
          </p:nvPr>
        </p:nvSpPr>
        <p:spPr>
          <a:xfrm>
            <a:off x="8810149" y="5265193"/>
            <a:ext cx="2512549" cy="792707"/>
          </a:xfrm>
          <a:prstGeom prst="rect">
            <a:avLst/>
          </a:prstGeom>
        </p:spPr>
        <p:txBody>
          <a:bodyPr anchor="t">
            <a:normAutofit/>
          </a:bodyPr>
          <a:lstStyle>
            <a:lvl1pPr marL="0">
              <a:lnSpc>
                <a:spcPct val="100000"/>
              </a:lnSpc>
              <a:defRPr sz="1400"/>
            </a:lvl1pPr>
          </a:lstStyle>
          <a:p>
            <a:pPr lvl="0"/>
            <a:r>
              <a:rPr lang="fr-FR"/>
              <a:t>Cliquez pour modifier les styles du texte du masque</a:t>
            </a:r>
          </a:p>
        </p:txBody>
      </p:sp>
      <p:sp>
        <p:nvSpPr>
          <p:cNvPr id="18" name="Espace réservé du texte 8">
            <a:extLst>
              <a:ext uri="{FF2B5EF4-FFF2-40B4-BE49-F238E27FC236}">
                <a16:creationId xmlns:a16="http://schemas.microsoft.com/office/drawing/2014/main" id="{58BDF159-1996-B844-BF57-753C85600E49}"/>
              </a:ext>
            </a:extLst>
          </p:cNvPr>
          <p:cNvSpPr>
            <a:spLocks noGrp="1"/>
          </p:cNvSpPr>
          <p:nvPr>
            <p:ph type="body" sz="quarter" idx="16" hasCustomPrompt="1"/>
          </p:nvPr>
        </p:nvSpPr>
        <p:spPr>
          <a:xfrm>
            <a:off x="8919796" y="4547928"/>
            <a:ext cx="2480882"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19" name="Espace réservé du texte 8">
            <a:extLst>
              <a:ext uri="{FF2B5EF4-FFF2-40B4-BE49-F238E27FC236}">
                <a16:creationId xmlns:a16="http://schemas.microsoft.com/office/drawing/2014/main" id="{B2054E4B-2B8E-D74F-9649-B58E7A05F976}"/>
              </a:ext>
            </a:extLst>
          </p:cNvPr>
          <p:cNvSpPr>
            <a:spLocks noGrp="1"/>
          </p:cNvSpPr>
          <p:nvPr>
            <p:ph type="body" sz="quarter" idx="44" hasCustomPrompt="1"/>
          </p:nvPr>
        </p:nvSpPr>
        <p:spPr>
          <a:xfrm>
            <a:off x="6219620" y="4547928"/>
            <a:ext cx="2480882"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0" name="Espace réservé du texte 8">
            <a:extLst>
              <a:ext uri="{FF2B5EF4-FFF2-40B4-BE49-F238E27FC236}">
                <a16:creationId xmlns:a16="http://schemas.microsoft.com/office/drawing/2014/main" id="{6A76B901-7356-214A-9843-D2405B145E78}"/>
              </a:ext>
            </a:extLst>
          </p:cNvPr>
          <p:cNvSpPr>
            <a:spLocks noGrp="1"/>
          </p:cNvSpPr>
          <p:nvPr>
            <p:ph type="body" sz="quarter" idx="45" hasCustomPrompt="1"/>
          </p:nvPr>
        </p:nvSpPr>
        <p:spPr>
          <a:xfrm>
            <a:off x="3519444" y="4547928"/>
            <a:ext cx="2480882"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1" name="Espace réservé du texte 8">
            <a:extLst>
              <a:ext uri="{FF2B5EF4-FFF2-40B4-BE49-F238E27FC236}">
                <a16:creationId xmlns:a16="http://schemas.microsoft.com/office/drawing/2014/main" id="{65FE12D1-2F14-EF49-BB83-C48EA1C90900}"/>
              </a:ext>
            </a:extLst>
          </p:cNvPr>
          <p:cNvSpPr>
            <a:spLocks noGrp="1"/>
          </p:cNvSpPr>
          <p:nvPr>
            <p:ph type="body" sz="quarter" idx="46" hasCustomPrompt="1"/>
          </p:nvPr>
        </p:nvSpPr>
        <p:spPr>
          <a:xfrm>
            <a:off x="819268" y="4547928"/>
            <a:ext cx="2480882"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3" name="Titre 1">
            <a:extLst>
              <a:ext uri="{FF2B5EF4-FFF2-40B4-BE49-F238E27FC236}">
                <a16:creationId xmlns:a16="http://schemas.microsoft.com/office/drawing/2014/main" id="{D293C16C-37F3-9746-843E-AD583D5E8573}"/>
              </a:ext>
            </a:extLst>
          </p:cNvPr>
          <p:cNvSpPr>
            <a:spLocks noGrp="1"/>
          </p:cNvSpPr>
          <p:nvPr>
            <p:ph type="title" hasCustomPrompt="1"/>
          </p:nvPr>
        </p:nvSpPr>
        <p:spPr>
          <a:xfrm>
            <a:off x="352637" y="325067"/>
            <a:ext cx="11486723" cy="477465"/>
          </a:xfrm>
        </p:spPr>
        <p:txBody>
          <a:bodyPr/>
          <a:lstStyle/>
          <a:p>
            <a:r>
              <a:rPr lang="fr-FR"/>
              <a:t>titre</a:t>
            </a:r>
          </a:p>
        </p:txBody>
      </p:sp>
      <p:sp>
        <p:nvSpPr>
          <p:cNvPr id="24" name="Espace réservé du texte 3">
            <a:extLst>
              <a:ext uri="{FF2B5EF4-FFF2-40B4-BE49-F238E27FC236}">
                <a16:creationId xmlns:a16="http://schemas.microsoft.com/office/drawing/2014/main" id="{1D075E4F-05CD-824E-B909-059A20D91C82}"/>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206426388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rches 4 col_4">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0740D892-EF4C-D748-B033-0101CA740B41}"/>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BE205D05-A0CE-DF48-9B56-5A6D916B36E0}"/>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5" name="Espace réservé pour une image  19">
            <a:extLst>
              <a:ext uri="{FF2B5EF4-FFF2-40B4-BE49-F238E27FC236}">
                <a16:creationId xmlns:a16="http://schemas.microsoft.com/office/drawing/2014/main" id="{1BC1A863-AEBB-E540-BD90-1DB3F7DBB3F5}"/>
              </a:ext>
            </a:extLst>
          </p:cNvPr>
          <p:cNvSpPr>
            <a:spLocks noGrp="1"/>
          </p:cNvSpPr>
          <p:nvPr>
            <p:ph type="pic" sz="quarter" idx="32"/>
          </p:nvPr>
        </p:nvSpPr>
        <p:spPr>
          <a:xfrm>
            <a:off x="709622"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6" name="Espace réservé pour une image  23">
            <a:extLst>
              <a:ext uri="{FF2B5EF4-FFF2-40B4-BE49-F238E27FC236}">
                <a16:creationId xmlns:a16="http://schemas.microsoft.com/office/drawing/2014/main" id="{073F682D-478A-CC42-9308-8FC137035D55}"/>
              </a:ext>
            </a:extLst>
          </p:cNvPr>
          <p:cNvSpPr>
            <a:spLocks noGrp="1"/>
          </p:cNvSpPr>
          <p:nvPr>
            <p:ph type="pic" sz="quarter" idx="34"/>
          </p:nvPr>
        </p:nvSpPr>
        <p:spPr>
          <a:xfrm>
            <a:off x="3409798"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8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7" name="Espace réservé pour une image  24">
            <a:extLst>
              <a:ext uri="{FF2B5EF4-FFF2-40B4-BE49-F238E27FC236}">
                <a16:creationId xmlns:a16="http://schemas.microsoft.com/office/drawing/2014/main" id="{B2BBEB92-8E10-5F44-83D1-8E6FEAA1736F}"/>
              </a:ext>
            </a:extLst>
          </p:cNvPr>
          <p:cNvSpPr>
            <a:spLocks noGrp="1"/>
          </p:cNvSpPr>
          <p:nvPr>
            <p:ph type="pic" sz="quarter" idx="35"/>
          </p:nvPr>
        </p:nvSpPr>
        <p:spPr>
          <a:xfrm>
            <a:off x="6109974"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6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8" name="Espace réservé pour une image  25">
            <a:extLst>
              <a:ext uri="{FF2B5EF4-FFF2-40B4-BE49-F238E27FC236}">
                <a16:creationId xmlns:a16="http://schemas.microsoft.com/office/drawing/2014/main" id="{7794806B-D3E3-F94C-A6DD-9F5E11AB5FC3}"/>
              </a:ext>
            </a:extLst>
          </p:cNvPr>
          <p:cNvSpPr>
            <a:spLocks noGrp="1"/>
          </p:cNvSpPr>
          <p:nvPr>
            <p:ph type="pic" sz="quarter" idx="36"/>
          </p:nvPr>
        </p:nvSpPr>
        <p:spPr>
          <a:xfrm>
            <a:off x="8810149" y="1486286"/>
            <a:ext cx="2700176" cy="3238114"/>
          </a:xfrm>
          <a:custGeom>
            <a:avLst/>
            <a:gdLst>
              <a:gd name="connsiteX0" fmla="*/ 2700000 w 5400000"/>
              <a:gd name="connsiteY0" fmla="*/ 0 h 6476228"/>
              <a:gd name="connsiteX1" fmla="*/ 5400000 w 5400000"/>
              <a:gd name="connsiteY1" fmla="*/ 2700000 h 6476228"/>
              <a:gd name="connsiteX2" fmla="*/ 5400000 w 5400000"/>
              <a:gd name="connsiteY2" fmla="*/ 6476228 h 6476228"/>
              <a:gd name="connsiteX3" fmla="*/ 0 w 5400000"/>
              <a:gd name="connsiteY3" fmla="*/ 6476228 h 6476228"/>
              <a:gd name="connsiteX4" fmla="*/ 0 w 5400000"/>
              <a:gd name="connsiteY4" fmla="*/ 2700000 h 6476228"/>
              <a:gd name="connsiteX5" fmla="*/ 2700000 w 5400000"/>
              <a:gd name="connsiteY5" fmla="*/ 0 h 64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0" h="6476228">
                <a:moveTo>
                  <a:pt x="2700000" y="0"/>
                </a:moveTo>
                <a:cubicBezTo>
                  <a:pt x="4191169" y="0"/>
                  <a:pt x="5400000" y="1208831"/>
                  <a:pt x="5400000" y="2700000"/>
                </a:cubicBezTo>
                <a:lnTo>
                  <a:pt x="5400000" y="6476228"/>
                </a:lnTo>
                <a:lnTo>
                  <a:pt x="0" y="6476228"/>
                </a:lnTo>
                <a:lnTo>
                  <a:pt x="0" y="2700000"/>
                </a:lnTo>
                <a:cubicBezTo>
                  <a:pt x="0" y="1208831"/>
                  <a:pt x="1208831" y="0"/>
                  <a:pt x="2700000" y="0"/>
                </a:cubicBezTo>
                <a:close/>
              </a:path>
            </a:pathLst>
          </a:custGeom>
          <a:solidFill>
            <a:schemeClr val="bg1">
              <a:lumMod val="85000"/>
            </a:schemeClr>
          </a:solidFill>
        </p:spPr>
        <p:txBody>
          <a:bodyPr wrap="square" anchor="ctr">
            <a:noAutofit/>
          </a:bodyPr>
          <a:lstStyle>
            <a:lvl1pPr algn="ctr">
              <a:defRPr sz="1200">
                <a:solidFill>
                  <a:schemeClr val="tx1"/>
                </a:solidFill>
              </a:defRPr>
            </a:lvl1pPr>
          </a:lstStyle>
          <a:p>
            <a:r>
              <a:rPr lang="fr-FR"/>
              <a:t>Cliquez sur l'icône pour ajouter une image</a:t>
            </a:r>
          </a:p>
        </p:txBody>
      </p:sp>
      <p:sp>
        <p:nvSpPr>
          <p:cNvPr id="9" name="Espace réservé de la date 14">
            <a:extLst>
              <a:ext uri="{FF2B5EF4-FFF2-40B4-BE49-F238E27FC236}">
                <a16:creationId xmlns:a16="http://schemas.microsoft.com/office/drawing/2014/main" id="{F73C628A-4F2C-7849-9214-3B6C35AFD87C}"/>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Espace réservé du texte 12">
            <a:extLst>
              <a:ext uri="{FF2B5EF4-FFF2-40B4-BE49-F238E27FC236}">
                <a16:creationId xmlns:a16="http://schemas.microsoft.com/office/drawing/2014/main" id="{218293C6-FCFB-5149-B9D2-AFFE8DF72642}"/>
              </a:ext>
            </a:extLst>
          </p:cNvPr>
          <p:cNvSpPr>
            <a:spLocks noGrp="1"/>
          </p:cNvSpPr>
          <p:nvPr>
            <p:ph type="body" sz="quarter" idx="37"/>
          </p:nvPr>
        </p:nvSpPr>
        <p:spPr>
          <a:xfrm>
            <a:off x="709622" y="4796302"/>
            <a:ext cx="2512549" cy="468891"/>
          </a:xfrm>
          <a:prstGeom prst="rect">
            <a:avLst/>
          </a:prstGeom>
        </p:spPr>
        <p:txBody>
          <a:bodyPr anchor="t" anchorCtr="0">
            <a:noAutofit/>
          </a:bodyPr>
          <a:lstStyle>
            <a:lvl1pPr marL="7938" indent="0">
              <a:lnSpc>
                <a:spcPct val="80000"/>
              </a:lnSpc>
              <a:spcAft>
                <a:spcPts val="0"/>
              </a:spcAft>
              <a:tabLst/>
              <a:defRPr lang="fr-FR" sz="1600" b="1" i="0" cap="all" baseline="0" dirty="0">
                <a:solidFill>
                  <a:schemeClr val="bg1"/>
                </a:solidFill>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1" name="Espace réservé du texte 3">
            <a:extLst>
              <a:ext uri="{FF2B5EF4-FFF2-40B4-BE49-F238E27FC236}">
                <a16:creationId xmlns:a16="http://schemas.microsoft.com/office/drawing/2014/main" id="{EA791A2B-9871-1D4B-8210-24996564906E}"/>
              </a:ext>
            </a:extLst>
          </p:cNvPr>
          <p:cNvSpPr>
            <a:spLocks noGrp="1"/>
          </p:cNvSpPr>
          <p:nvPr>
            <p:ph type="body" sz="quarter" idx="31"/>
          </p:nvPr>
        </p:nvSpPr>
        <p:spPr>
          <a:xfrm>
            <a:off x="709622" y="5265193"/>
            <a:ext cx="2512549" cy="792707"/>
          </a:xfrm>
          <a:prstGeom prst="rect">
            <a:avLst/>
          </a:prstGeom>
        </p:spPr>
        <p:txBody>
          <a:bodyPr anchor="t">
            <a:normAutofit/>
          </a:bodyPr>
          <a:lstStyle>
            <a:lvl1pPr marL="0">
              <a:lnSpc>
                <a:spcPct val="100000"/>
              </a:lnSpc>
              <a:defRPr sz="1400">
                <a:solidFill>
                  <a:schemeClr val="bg1"/>
                </a:solidFill>
              </a:defRPr>
            </a:lvl1pPr>
          </a:lstStyle>
          <a:p>
            <a:pPr lvl="0"/>
            <a:r>
              <a:rPr lang="fr-FR"/>
              <a:t>Cliquez pour modifier les styles du texte du masque</a:t>
            </a:r>
          </a:p>
        </p:txBody>
      </p:sp>
      <p:sp>
        <p:nvSpPr>
          <p:cNvPr id="12" name="Espace réservé du texte 12">
            <a:extLst>
              <a:ext uri="{FF2B5EF4-FFF2-40B4-BE49-F238E27FC236}">
                <a16:creationId xmlns:a16="http://schemas.microsoft.com/office/drawing/2014/main" id="{89AC2C46-9369-824B-B8D7-8EA04839FB3B}"/>
              </a:ext>
            </a:extLst>
          </p:cNvPr>
          <p:cNvSpPr>
            <a:spLocks noGrp="1"/>
          </p:cNvSpPr>
          <p:nvPr>
            <p:ph type="body" sz="quarter" idx="38"/>
          </p:nvPr>
        </p:nvSpPr>
        <p:spPr>
          <a:xfrm>
            <a:off x="3409798" y="4796302"/>
            <a:ext cx="2512549" cy="468891"/>
          </a:xfrm>
          <a:prstGeom prst="rect">
            <a:avLst/>
          </a:prstGeom>
        </p:spPr>
        <p:txBody>
          <a:bodyPr anchor="t" anchorCtr="0">
            <a:noAutofit/>
          </a:bodyPr>
          <a:lstStyle>
            <a:lvl1pPr marL="7938" indent="0">
              <a:lnSpc>
                <a:spcPct val="80000"/>
              </a:lnSpc>
              <a:spcAft>
                <a:spcPts val="0"/>
              </a:spcAft>
              <a:tabLst/>
              <a:defRPr lang="fr-FR" sz="1600" b="1" i="0" cap="all" baseline="0" dirty="0">
                <a:solidFill>
                  <a:schemeClr val="bg1"/>
                </a:solidFill>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3" name="Espace réservé du texte 3">
            <a:extLst>
              <a:ext uri="{FF2B5EF4-FFF2-40B4-BE49-F238E27FC236}">
                <a16:creationId xmlns:a16="http://schemas.microsoft.com/office/drawing/2014/main" id="{4B639A06-F7D8-174C-8EA9-2B0A6067B6A2}"/>
              </a:ext>
            </a:extLst>
          </p:cNvPr>
          <p:cNvSpPr>
            <a:spLocks noGrp="1"/>
          </p:cNvSpPr>
          <p:nvPr>
            <p:ph type="body" sz="quarter" idx="39"/>
          </p:nvPr>
        </p:nvSpPr>
        <p:spPr>
          <a:xfrm>
            <a:off x="3409798" y="5265193"/>
            <a:ext cx="2512549" cy="792707"/>
          </a:xfrm>
          <a:prstGeom prst="rect">
            <a:avLst/>
          </a:prstGeom>
        </p:spPr>
        <p:txBody>
          <a:bodyPr anchor="t">
            <a:normAutofit/>
          </a:bodyPr>
          <a:lstStyle>
            <a:lvl1pPr marL="0">
              <a:lnSpc>
                <a:spcPct val="100000"/>
              </a:lnSpc>
              <a:defRPr sz="1400">
                <a:solidFill>
                  <a:schemeClr val="bg1"/>
                </a:solidFill>
              </a:defRPr>
            </a:lvl1pPr>
          </a:lstStyle>
          <a:p>
            <a:pPr lvl="0"/>
            <a:r>
              <a:rPr lang="fr-FR"/>
              <a:t>Cliquez pour modifier les styles du texte du masque</a:t>
            </a:r>
          </a:p>
        </p:txBody>
      </p:sp>
      <p:sp>
        <p:nvSpPr>
          <p:cNvPr id="14" name="Espace réservé du texte 12">
            <a:extLst>
              <a:ext uri="{FF2B5EF4-FFF2-40B4-BE49-F238E27FC236}">
                <a16:creationId xmlns:a16="http://schemas.microsoft.com/office/drawing/2014/main" id="{8BD6A320-F725-2F4D-BF60-E666E2DFE7FF}"/>
              </a:ext>
            </a:extLst>
          </p:cNvPr>
          <p:cNvSpPr>
            <a:spLocks noGrp="1"/>
          </p:cNvSpPr>
          <p:nvPr>
            <p:ph type="body" sz="quarter" idx="40"/>
          </p:nvPr>
        </p:nvSpPr>
        <p:spPr>
          <a:xfrm>
            <a:off x="6109974" y="4796302"/>
            <a:ext cx="2512549" cy="468891"/>
          </a:xfrm>
          <a:prstGeom prst="rect">
            <a:avLst/>
          </a:prstGeom>
        </p:spPr>
        <p:txBody>
          <a:bodyPr anchor="t" anchorCtr="0">
            <a:noAutofit/>
          </a:bodyPr>
          <a:lstStyle>
            <a:lvl1pPr marL="7938" indent="0">
              <a:lnSpc>
                <a:spcPct val="80000"/>
              </a:lnSpc>
              <a:spcAft>
                <a:spcPts val="0"/>
              </a:spcAft>
              <a:tabLst/>
              <a:defRPr lang="fr-FR" sz="1600" b="1" i="0" cap="all" baseline="0" dirty="0">
                <a:solidFill>
                  <a:schemeClr val="bg1"/>
                </a:solidFill>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5" name="Espace réservé du texte 3">
            <a:extLst>
              <a:ext uri="{FF2B5EF4-FFF2-40B4-BE49-F238E27FC236}">
                <a16:creationId xmlns:a16="http://schemas.microsoft.com/office/drawing/2014/main" id="{5B64AE8C-533D-F94D-88B7-AECA1F1DEDD1}"/>
              </a:ext>
            </a:extLst>
          </p:cNvPr>
          <p:cNvSpPr>
            <a:spLocks noGrp="1"/>
          </p:cNvSpPr>
          <p:nvPr>
            <p:ph type="body" sz="quarter" idx="41"/>
          </p:nvPr>
        </p:nvSpPr>
        <p:spPr>
          <a:xfrm>
            <a:off x="6109974" y="5265193"/>
            <a:ext cx="2512549" cy="792707"/>
          </a:xfrm>
          <a:prstGeom prst="rect">
            <a:avLst/>
          </a:prstGeom>
        </p:spPr>
        <p:txBody>
          <a:bodyPr anchor="t">
            <a:normAutofit/>
          </a:bodyPr>
          <a:lstStyle>
            <a:lvl1pPr marL="0">
              <a:lnSpc>
                <a:spcPct val="100000"/>
              </a:lnSpc>
              <a:defRPr sz="1400">
                <a:solidFill>
                  <a:schemeClr val="bg1"/>
                </a:solidFill>
              </a:defRPr>
            </a:lvl1pPr>
          </a:lstStyle>
          <a:p>
            <a:pPr lvl="0"/>
            <a:r>
              <a:rPr lang="fr-FR"/>
              <a:t>Cliquez pour modifier les styles du texte du masque</a:t>
            </a:r>
          </a:p>
        </p:txBody>
      </p:sp>
      <p:sp>
        <p:nvSpPr>
          <p:cNvPr id="16" name="Espace réservé du texte 12">
            <a:extLst>
              <a:ext uri="{FF2B5EF4-FFF2-40B4-BE49-F238E27FC236}">
                <a16:creationId xmlns:a16="http://schemas.microsoft.com/office/drawing/2014/main" id="{F6BCDD3B-67D9-BD44-AC32-35202A8BD455}"/>
              </a:ext>
            </a:extLst>
          </p:cNvPr>
          <p:cNvSpPr>
            <a:spLocks noGrp="1"/>
          </p:cNvSpPr>
          <p:nvPr>
            <p:ph type="body" sz="quarter" idx="42"/>
          </p:nvPr>
        </p:nvSpPr>
        <p:spPr>
          <a:xfrm>
            <a:off x="8810149" y="4796302"/>
            <a:ext cx="2512549" cy="468891"/>
          </a:xfrm>
          <a:prstGeom prst="rect">
            <a:avLst/>
          </a:prstGeom>
        </p:spPr>
        <p:txBody>
          <a:bodyPr anchor="t" anchorCtr="0">
            <a:noAutofit/>
          </a:bodyPr>
          <a:lstStyle>
            <a:lvl1pPr marL="7938" indent="0">
              <a:lnSpc>
                <a:spcPct val="80000"/>
              </a:lnSpc>
              <a:spcAft>
                <a:spcPts val="0"/>
              </a:spcAft>
              <a:tabLst/>
              <a:defRPr lang="fr-FR" sz="1600" b="1" i="0" cap="all" baseline="0" dirty="0">
                <a:solidFill>
                  <a:schemeClr val="bg1"/>
                </a:solidFill>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17" name="Espace réservé du texte 3">
            <a:extLst>
              <a:ext uri="{FF2B5EF4-FFF2-40B4-BE49-F238E27FC236}">
                <a16:creationId xmlns:a16="http://schemas.microsoft.com/office/drawing/2014/main" id="{850C63CB-96EF-334A-AC0D-23853C04ACA7}"/>
              </a:ext>
            </a:extLst>
          </p:cNvPr>
          <p:cNvSpPr>
            <a:spLocks noGrp="1"/>
          </p:cNvSpPr>
          <p:nvPr>
            <p:ph type="body" sz="quarter" idx="43"/>
          </p:nvPr>
        </p:nvSpPr>
        <p:spPr>
          <a:xfrm>
            <a:off x="8810149" y="5265193"/>
            <a:ext cx="2512549" cy="792707"/>
          </a:xfrm>
          <a:prstGeom prst="rect">
            <a:avLst/>
          </a:prstGeom>
        </p:spPr>
        <p:txBody>
          <a:bodyPr anchor="t">
            <a:normAutofit/>
          </a:bodyPr>
          <a:lstStyle>
            <a:lvl1pPr marL="0">
              <a:lnSpc>
                <a:spcPct val="100000"/>
              </a:lnSpc>
              <a:defRPr sz="1400">
                <a:solidFill>
                  <a:schemeClr val="bg1"/>
                </a:solidFill>
              </a:defRPr>
            </a:lvl1pPr>
          </a:lstStyle>
          <a:p>
            <a:pPr lvl="0"/>
            <a:r>
              <a:rPr lang="fr-FR"/>
              <a:t>Cliquez pour modifier les styles du texte du masque</a:t>
            </a:r>
          </a:p>
        </p:txBody>
      </p:sp>
      <p:sp>
        <p:nvSpPr>
          <p:cNvPr id="18" name="Espace réservé du texte 8">
            <a:extLst>
              <a:ext uri="{FF2B5EF4-FFF2-40B4-BE49-F238E27FC236}">
                <a16:creationId xmlns:a16="http://schemas.microsoft.com/office/drawing/2014/main" id="{8FDBCF34-5BDB-B646-8D11-D8CF6D9465DB}"/>
              </a:ext>
            </a:extLst>
          </p:cNvPr>
          <p:cNvSpPr>
            <a:spLocks noGrp="1"/>
          </p:cNvSpPr>
          <p:nvPr>
            <p:ph type="body" sz="quarter" idx="16" hasCustomPrompt="1"/>
          </p:nvPr>
        </p:nvSpPr>
        <p:spPr>
          <a:xfrm>
            <a:off x="8919796" y="4547928"/>
            <a:ext cx="2480882"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19" name="Espace réservé du texte 8">
            <a:extLst>
              <a:ext uri="{FF2B5EF4-FFF2-40B4-BE49-F238E27FC236}">
                <a16:creationId xmlns:a16="http://schemas.microsoft.com/office/drawing/2014/main" id="{27827FD4-7B5D-3D4C-A6BA-9A9AC0387A55}"/>
              </a:ext>
            </a:extLst>
          </p:cNvPr>
          <p:cNvSpPr>
            <a:spLocks noGrp="1"/>
          </p:cNvSpPr>
          <p:nvPr>
            <p:ph type="body" sz="quarter" idx="44" hasCustomPrompt="1"/>
          </p:nvPr>
        </p:nvSpPr>
        <p:spPr>
          <a:xfrm>
            <a:off x="6219620" y="4547928"/>
            <a:ext cx="2480882"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0" name="Espace réservé du texte 8">
            <a:extLst>
              <a:ext uri="{FF2B5EF4-FFF2-40B4-BE49-F238E27FC236}">
                <a16:creationId xmlns:a16="http://schemas.microsoft.com/office/drawing/2014/main" id="{C76A07FF-4094-5A4F-8D41-8E34C094D877}"/>
              </a:ext>
            </a:extLst>
          </p:cNvPr>
          <p:cNvSpPr>
            <a:spLocks noGrp="1"/>
          </p:cNvSpPr>
          <p:nvPr>
            <p:ph type="body" sz="quarter" idx="45" hasCustomPrompt="1"/>
          </p:nvPr>
        </p:nvSpPr>
        <p:spPr>
          <a:xfrm>
            <a:off x="3519444" y="4547928"/>
            <a:ext cx="2480882"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1" name="Espace réservé du texte 8">
            <a:extLst>
              <a:ext uri="{FF2B5EF4-FFF2-40B4-BE49-F238E27FC236}">
                <a16:creationId xmlns:a16="http://schemas.microsoft.com/office/drawing/2014/main" id="{6E8962C0-58B0-EA46-9A6E-D430AA700308}"/>
              </a:ext>
            </a:extLst>
          </p:cNvPr>
          <p:cNvSpPr>
            <a:spLocks noGrp="1"/>
          </p:cNvSpPr>
          <p:nvPr>
            <p:ph type="body" sz="quarter" idx="46" hasCustomPrompt="1"/>
          </p:nvPr>
        </p:nvSpPr>
        <p:spPr>
          <a:xfrm>
            <a:off x="819268" y="4547928"/>
            <a:ext cx="2480882"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23" name="Titre 1">
            <a:extLst>
              <a:ext uri="{FF2B5EF4-FFF2-40B4-BE49-F238E27FC236}">
                <a16:creationId xmlns:a16="http://schemas.microsoft.com/office/drawing/2014/main" id="{8A11E054-4A1F-4B45-9D87-89CFF95BED68}"/>
              </a:ext>
            </a:extLst>
          </p:cNvPr>
          <p:cNvSpPr>
            <a:spLocks noGrp="1"/>
          </p:cNvSpPr>
          <p:nvPr>
            <p:ph type="title" hasCustomPrompt="1"/>
          </p:nvPr>
        </p:nvSpPr>
        <p:spPr>
          <a:xfrm>
            <a:off x="352637" y="325067"/>
            <a:ext cx="11486723" cy="477465"/>
          </a:xfrm>
        </p:spPr>
        <p:txBody>
          <a:bodyPr/>
          <a:lstStyle>
            <a:lvl1pPr>
              <a:defRPr>
                <a:solidFill>
                  <a:schemeClr val="bg1"/>
                </a:solidFill>
              </a:defRPr>
            </a:lvl1pPr>
          </a:lstStyle>
          <a:p>
            <a:r>
              <a:rPr lang="fr-FR"/>
              <a:t>titre</a:t>
            </a:r>
          </a:p>
        </p:txBody>
      </p:sp>
      <p:sp>
        <p:nvSpPr>
          <p:cNvPr id="24" name="Espace réservé du texte 3">
            <a:extLst>
              <a:ext uri="{FF2B5EF4-FFF2-40B4-BE49-F238E27FC236}">
                <a16:creationId xmlns:a16="http://schemas.microsoft.com/office/drawing/2014/main" id="{55DC32D5-1F4D-2D4D-A67F-9793000970AF}"/>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86199713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Fin">
    <p:spTree>
      <p:nvGrpSpPr>
        <p:cNvPr id="1" name=""/>
        <p:cNvGrpSpPr/>
        <p:nvPr/>
      </p:nvGrpSpPr>
      <p:grpSpPr>
        <a:xfrm>
          <a:off x="0" y="0"/>
          <a:ext cx="0" cy="0"/>
          <a:chOff x="0" y="0"/>
          <a:chExt cx="0" cy="0"/>
        </a:xfrm>
      </p:grpSpPr>
      <p:sp>
        <p:nvSpPr>
          <p:cNvPr id="5" name="xx%"/>
          <p:cNvSpPr txBox="1">
            <a:spLocks noGrp="1"/>
          </p:cNvSpPr>
          <p:nvPr>
            <p:ph type="title" hasCustomPrompt="1"/>
          </p:nvPr>
        </p:nvSpPr>
        <p:spPr>
          <a:xfrm>
            <a:off x="714704" y="2200045"/>
            <a:ext cx="11061699" cy="2708385"/>
          </a:xfrm>
          <a:prstGeom prst="rect">
            <a:avLst/>
          </a:prstGeom>
        </p:spPr>
        <p:txBody>
          <a:bodyPr lIns="121917" tIns="60958" rIns="121917" bIns="60958" anchor="b"/>
          <a:lstStyle>
            <a:lvl1pPr algn="l">
              <a:defRPr sz="16000">
                <a:solidFill>
                  <a:schemeClr val="bg1"/>
                </a:solidFill>
              </a:defRPr>
            </a:lvl1pPr>
          </a:lstStyle>
          <a:p>
            <a:r>
              <a:rPr lang="fr-FR"/>
              <a:t>Merci !</a:t>
            </a:r>
            <a:endParaRPr/>
          </a:p>
        </p:txBody>
      </p:sp>
      <p:sp>
        <p:nvSpPr>
          <p:cNvPr id="6" name="Texte niveau 1…"/>
          <p:cNvSpPr txBox="1">
            <a:spLocks noGrp="1"/>
          </p:cNvSpPr>
          <p:nvPr>
            <p:ph type="body" sz="half" idx="1"/>
          </p:nvPr>
        </p:nvSpPr>
        <p:spPr>
          <a:xfrm>
            <a:off x="714704" y="4825174"/>
            <a:ext cx="11061699" cy="512741"/>
          </a:xfrm>
          <a:prstGeom prst="rect">
            <a:avLst/>
          </a:prstGeom>
        </p:spPr>
        <p:txBody>
          <a:bodyPr lIns="121917" tIns="60958" rIns="121917" bIns="60958"/>
          <a:lstStyle>
            <a:lvl1pPr marL="152396" indent="0" algn="l">
              <a:buNone/>
              <a:defRPr>
                <a:solidFill>
                  <a:schemeClr val="bg1"/>
                </a:solidFill>
              </a:defRPr>
            </a:lvl1pPr>
            <a:lvl2pPr marL="795848" indent="0" algn="ctr">
              <a:buNone/>
              <a:defRPr/>
            </a:lvl2pPr>
            <a:lvl3pPr marL="1405432" indent="0" algn="ctr">
              <a:buNone/>
              <a:defRPr/>
            </a:lvl3pPr>
            <a:lvl4pPr marL="2015016" indent="0" algn="ctr">
              <a:buNone/>
              <a:defRPr/>
            </a:lvl4pPr>
            <a:lvl5pPr marL="2624601" indent="0" algn="ctr">
              <a:buNone/>
              <a:defRPr/>
            </a:lvl5pPr>
          </a:lstStyle>
          <a:p>
            <a:pPr lvl="0"/>
            <a:r>
              <a:rPr lang="fr-FR"/>
              <a:t>Modifiez les styles du texte du masque</a:t>
            </a:r>
          </a:p>
        </p:txBody>
      </p:sp>
    </p:spTree>
    <p:extLst>
      <p:ext uri="{BB962C8B-B14F-4D97-AF65-F5344CB8AC3E}">
        <p14:creationId xmlns:p14="http://schemas.microsoft.com/office/powerpoint/2010/main" val="3873939656"/>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Arches full">
    <p:spTree>
      <p:nvGrpSpPr>
        <p:cNvPr id="1" name=""/>
        <p:cNvGrpSpPr/>
        <p:nvPr/>
      </p:nvGrpSpPr>
      <p:grpSpPr>
        <a:xfrm>
          <a:off x="0" y="0"/>
          <a:ext cx="0" cy="0"/>
          <a:chOff x="0" y="0"/>
          <a:chExt cx="0" cy="0"/>
        </a:xfrm>
      </p:grpSpPr>
      <p:sp>
        <p:nvSpPr>
          <p:cNvPr id="25" name="Espace réservé pour une image  18">
            <a:extLst>
              <a:ext uri="{FF2B5EF4-FFF2-40B4-BE49-F238E27FC236}">
                <a16:creationId xmlns:a16="http://schemas.microsoft.com/office/drawing/2014/main" id="{D2363EE0-848B-8748-8513-F8062247D265}"/>
              </a:ext>
            </a:extLst>
          </p:cNvPr>
          <p:cNvSpPr>
            <a:spLocks noGrp="1"/>
          </p:cNvSpPr>
          <p:nvPr>
            <p:ph type="pic" sz="quarter" idx="16"/>
          </p:nvPr>
        </p:nvSpPr>
        <p:spPr>
          <a:xfrm>
            <a:off x="0" y="1204333"/>
            <a:ext cx="12192000" cy="5653668"/>
          </a:xfrm>
          <a:custGeom>
            <a:avLst/>
            <a:gdLst>
              <a:gd name="connsiteX0" fmla="*/ 21072 w 12192000"/>
              <a:gd name="connsiteY0" fmla="*/ 0 h 5653668"/>
              <a:gd name="connsiteX1" fmla="*/ 0 w 12192000"/>
              <a:gd name="connsiteY1" fmla="*/ 0 h 5653668"/>
              <a:gd name="connsiteX2" fmla="*/ 0 w 12192000"/>
              <a:gd name="connsiteY2" fmla="*/ 5653668 h 5653668"/>
              <a:gd name="connsiteX3" fmla="*/ 2847906 w 12192000"/>
              <a:gd name="connsiteY3" fmla="*/ 5653668 h 5653668"/>
              <a:gd name="connsiteX4" fmla="*/ 2847906 w 12192000"/>
              <a:gd name="connsiteY4" fmla="*/ 2826834 h 5653668"/>
              <a:gd name="connsiteX5" fmla="*/ 21072 w 12192000"/>
              <a:gd name="connsiteY5" fmla="*/ 0 h 5653668"/>
              <a:gd name="connsiteX6" fmla="*/ 6117072 w 12192000"/>
              <a:gd name="connsiteY6" fmla="*/ 0 h 5653668"/>
              <a:gd name="connsiteX7" fmla="*/ 6074928 w 12192000"/>
              <a:gd name="connsiteY7" fmla="*/ 0 h 5653668"/>
              <a:gd name="connsiteX8" fmla="*/ 3248094 w 12192000"/>
              <a:gd name="connsiteY8" fmla="*/ 2826834 h 5653668"/>
              <a:gd name="connsiteX9" fmla="*/ 3248094 w 12192000"/>
              <a:gd name="connsiteY9" fmla="*/ 5653668 h 5653668"/>
              <a:gd name="connsiteX10" fmla="*/ 8943906 w 12192000"/>
              <a:gd name="connsiteY10" fmla="*/ 5653668 h 5653668"/>
              <a:gd name="connsiteX11" fmla="*/ 8943906 w 12192000"/>
              <a:gd name="connsiteY11" fmla="*/ 2826834 h 5653668"/>
              <a:gd name="connsiteX12" fmla="*/ 6117072 w 12192000"/>
              <a:gd name="connsiteY12" fmla="*/ 0 h 5653668"/>
              <a:gd name="connsiteX13" fmla="*/ 12192000 w 12192000"/>
              <a:gd name="connsiteY13" fmla="*/ 0 h 5653668"/>
              <a:gd name="connsiteX14" fmla="*/ 12170928 w 12192000"/>
              <a:gd name="connsiteY14" fmla="*/ 0 h 5653668"/>
              <a:gd name="connsiteX15" fmla="*/ 9344094 w 12192000"/>
              <a:gd name="connsiteY15" fmla="*/ 2826834 h 5653668"/>
              <a:gd name="connsiteX16" fmla="*/ 9344094 w 12192000"/>
              <a:gd name="connsiteY16" fmla="*/ 5653668 h 5653668"/>
              <a:gd name="connsiteX17" fmla="*/ 12192000 w 12192000"/>
              <a:gd name="connsiteY17" fmla="*/ 5653668 h 5653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5653668">
                <a:moveTo>
                  <a:pt x="21072" y="0"/>
                </a:moveTo>
                <a:lnTo>
                  <a:pt x="0" y="0"/>
                </a:lnTo>
                <a:lnTo>
                  <a:pt x="0" y="5653668"/>
                </a:lnTo>
                <a:lnTo>
                  <a:pt x="2847906" y="5653668"/>
                </a:lnTo>
                <a:lnTo>
                  <a:pt x="2847906" y="2826834"/>
                </a:lnTo>
                <a:cubicBezTo>
                  <a:pt x="2847906" y="1265617"/>
                  <a:pt x="1582289" y="0"/>
                  <a:pt x="21072" y="0"/>
                </a:cubicBezTo>
                <a:close/>
                <a:moveTo>
                  <a:pt x="6117072" y="0"/>
                </a:moveTo>
                <a:lnTo>
                  <a:pt x="6074928" y="0"/>
                </a:lnTo>
                <a:cubicBezTo>
                  <a:pt x="4513711" y="0"/>
                  <a:pt x="3248094" y="1265617"/>
                  <a:pt x="3248094" y="2826834"/>
                </a:cubicBezTo>
                <a:lnTo>
                  <a:pt x="3248094" y="5653668"/>
                </a:lnTo>
                <a:lnTo>
                  <a:pt x="8943906" y="5653668"/>
                </a:lnTo>
                <a:lnTo>
                  <a:pt x="8943906" y="2826834"/>
                </a:lnTo>
                <a:cubicBezTo>
                  <a:pt x="8943906" y="1265617"/>
                  <a:pt x="7678289" y="0"/>
                  <a:pt x="6117072" y="0"/>
                </a:cubicBezTo>
                <a:close/>
                <a:moveTo>
                  <a:pt x="12192000" y="0"/>
                </a:moveTo>
                <a:lnTo>
                  <a:pt x="12170928" y="0"/>
                </a:lnTo>
                <a:cubicBezTo>
                  <a:pt x="10609711" y="0"/>
                  <a:pt x="9344094" y="1265617"/>
                  <a:pt x="9344094" y="2826834"/>
                </a:cubicBezTo>
                <a:lnTo>
                  <a:pt x="9344094" y="5653668"/>
                </a:lnTo>
                <a:lnTo>
                  <a:pt x="12192000" y="5653668"/>
                </a:lnTo>
                <a:close/>
              </a:path>
            </a:pathLst>
          </a:custGeom>
          <a:solidFill>
            <a:schemeClr val="bg1">
              <a:lumMod val="65000"/>
            </a:schemeClr>
          </a:solidFill>
        </p:spPr>
        <p:txBody>
          <a:bodyPr wrap="square">
            <a:noAutofit/>
          </a:bodyPr>
          <a:lstStyle/>
          <a:p>
            <a:r>
              <a:rPr lang="fr-FR"/>
              <a:t>Cliquez sur l'icône pour ajouter une image</a:t>
            </a:r>
          </a:p>
        </p:txBody>
      </p:sp>
      <p:sp>
        <p:nvSpPr>
          <p:cNvPr id="3" name="Espace réservé du pied de page 2">
            <a:extLst>
              <a:ext uri="{FF2B5EF4-FFF2-40B4-BE49-F238E27FC236}">
                <a16:creationId xmlns:a16="http://schemas.microsoft.com/office/drawing/2014/main" id="{504AF787-BF98-304A-A08D-74BC7B676241}"/>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219DEB24-DDAB-A241-8B2F-B1D1AF03C5F7}"/>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9" name="Espace réservé de la date 14">
            <a:extLst>
              <a:ext uri="{FF2B5EF4-FFF2-40B4-BE49-F238E27FC236}">
                <a16:creationId xmlns:a16="http://schemas.microsoft.com/office/drawing/2014/main" id="{26FA0FAF-5965-894E-8942-6539486719CB}"/>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23" name="Titre 1">
            <a:extLst>
              <a:ext uri="{FF2B5EF4-FFF2-40B4-BE49-F238E27FC236}">
                <a16:creationId xmlns:a16="http://schemas.microsoft.com/office/drawing/2014/main" id="{D293C16C-37F3-9746-843E-AD583D5E8573}"/>
              </a:ext>
            </a:extLst>
          </p:cNvPr>
          <p:cNvSpPr>
            <a:spLocks noGrp="1"/>
          </p:cNvSpPr>
          <p:nvPr>
            <p:ph type="title" hasCustomPrompt="1"/>
          </p:nvPr>
        </p:nvSpPr>
        <p:spPr>
          <a:xfrm>
            <a:off x="352637" y="325067"/>
            <a:ext cx="5743363" cy="477465"/>
          </a:xfrm>
        </p:spPr>
        <p:txBody>
          <a:bodyPr/>
          <a:lstStyle/>
          <a:p>
            <a:r>
              <a:rPr lang="fr-FR"/>
              <a:t>titre</a:t>
            </a:r>
          </a:p>
        </p:txBody>
      </p:sp>
      <p:sp>
        <p:nvSpPr>
          <p:cNvPr id="27" name="Espace réservé du texte 12">
            <a:extLst>
              <a:ext uri="{FF2B5EF4-FFF2-40B4-BE49-F238E27FC236}">
                <a16:creationId xmlns:a16="http://schemas.microsoft.com/office/drawing/2014/main" id="{D2DB812C-B0B6-FE4E-9C60-0E1557545EBF}"/>
              </a:ext>
            </a:extLst>
          </p:cNvPr>
          <p:cNvSpPr>
            <a:spLocks noGrp="1"/>
          </p:cNvSpPr>
          <p:nvPr>
            <p:ph type="body" sz="quarter" idx="38"/>
          </p:nvPr>
        </p:nvSpPr>
        <p:spPr>
          <a:xfrm>
            <a:off x="7676998" y="325067"/>
            <a:ext cx="2917430" cy="468891"/>
          </a:xfrm>
          <a:prstGeom prst="rect">
            <a:avLst/>
          </a:prstGeom>
        </p:spPr>
        <p:txBody>
          <a:bodyPr anchor="t" anchorCtr="0">
            <a:noAutofit/>
          </a:bodyPr>
          <a:lstStyle>
            <a:lvl1pPr marL="7938" indent="0">
              <a:lnSpc>
                <a:spcPct val="80000"/>
              </a:lnSpc>
              <a:spcAft>
                <a:spcPts val="0"/>
              </a:spcAft>
              <a:tabLst/>
              <a:defRPr lang="fr-FR" sz="1600" b="1" i="0" cap="all" baseline="0" dirty="0">
                <a:latin typeface="Paris2024 Semibold"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28" name="Espace réservé du texte 3">
            <a:extLst>
              <a:ext uri="{FF2B5EF4-FFF2-40B4-BE49-F238E27FC236}">
                <a16:creationId xmlns:a16="http://schemas.microsoft.com/office/drawing/2014/main" id="{06275E67-7136-8945-B4B3-407D679F9A22}"/>
              </a:ext>
            </a:extLst>
          </p:cNvPr>
          <p:cNvSpPr>
            <a:spLocks noGrp="1"/>
          </p:cNvSpPr>
          <p:nvPr>
            <p:ph type="body" sz="quarter" idx="39"/>
          </p:nvPr>
        </p:nvSpPr>
        <p:spPr>
          <a:xfrm>
            <a:off x="7676998" y="793958"/>
            <a:ext cx="2917430" cy="887697"/>
          </a:xfrm>
          <a:prstGeom prst="rect">
            <a:avLst/>
          </a:prstGeom>
        </p:spPr>
        <p:txBody>
          <a:bodyPr anchor="t">
            <a:normAutofit/>
          </a:bodyPr>
          <a:lstStyle>
            <a:lvl1pPr marL="0">
              <a:lnSpc>
                <a:spcPct val="100000"/>
              </a:lnSpc>
              <a:defRPr sz="1400"/>
            </a:lvl1pPr>
          </a:lstStyle>
          <a:p>
            <a:pPr lvl="0"/>
            <a:r>
              <a:rPr lang="fr-FR"/>
              <a:t>Cliquez pour modifier les styles du texte du masque</a:t>
            </a:r>
          </a:p>
        </p:txBody>
      </p:sp>
      <p:sp>
        <p:nvSpPr>
          <p:cNvPr id="29" name="Espace réservé du texte 8">
            <a:extLst>
              <a:ext uri="{FF2B5EF4-FFF2-40B4-BE49-F238E27FC236}">
                <a16:creationId xmlns:a16="http://schemas.microsoft.com/office/drawing/2014/main" id="{9794746D-4A66-A14C-939F-91A9BE989F02}"/>
              </a:ext>
            </a:extLst>
          </p:cNvPr>
          <p:cNvSpPr>
            <a:spLocks noGrp="1"/>
          </p:cNvSpPr>
          <p:nvPr>
            <p:ph type="body" sz="quarter" idx="40" hasCustomPrompt="1"/>
          </p:nvPr>
        </p:nvSpPr>
        <p:spPr>
          <a:xfrm rot="16200000">
            <a:off x="10704232" y="5012925"/>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Tree>
    <p:extLst>
      <p:ext uri="{BB962C8B-B14F-4D97-AF65-F5344CB8AC3E}">
        <p14:creationId xmlns:p14="http://schemas.microsoft.com/office/powerpoint/2010/main" val="57390806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Mosaïque_1">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2D8D8BA-B470-0A41-B522-3C94C89F2FD7}"/>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0691C8EF-490F-DA46-A4E2-56C8C6E45F8E}"/>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23" name="Espace réservé de la date 14">
            <a:extLst>
              <a:ext uri="{FF2B5EF4-FFF2-40B4-BE49-F238E27FC236}">
                <a16:creationId xmlns:a16="http://schemas.microsoft.com/office/drawing/2014/main" id="{33F35F00-82B5-614A-8099-707DE076F370}"/>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24" name="Rectangle 23">
            <a:extLst>
              <a:ext uri="{FF2B5EF4-FFF2-40B4-BE49-F238E27FC236}">
                <a16:creationId xmlns:a16="http://schemas.microsoft.com/office/drawing/2014/main" id="{268B6F66-FA86-F445-95CE-F43B50CC13BA}"/>
              </a:ext>
            </a:extLst>
          </p:cNvPr>
          <p:cNvSpPr/>
          <p:nvPr/>
        </p:nvSpPr>
        <p:spPr>
          <a:xfrm>
            <a:off x="681081" y="596700"/>
            <a:ext cx="2743200" cy="283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fr-FR" sz="1600" err="1">
              <a:solidFill>
                <a:schemeClr val="tx1"/>
              </a:solidFill>
              <a:latin typeface="Source Sans Pro Light" panose="020B0403030403020204" pitchFamily="34" charset="0"/>
              <a:ea typeface="Source Sans Pro Light" panose="020B0403030403020204" pitchFamily="34" charset="0"/>
            </a:endParaRPr>
          </a:p>
        </p:txBody>
      </p:sp>
      <p:sp>
        <p:nvSpPr>
          <p:cNvPr id="25" name="Espace réservé pour une image  16">
            <a:extLst>
              <a:ext uri="{FF2B5EF4-FFF2-40B4-BE49-F238E27FC236}">
                <a16:creationId xmlns:a16="http://schemas.microsoft.com/office/drawing/2014/main" id="{FDB80B29-BEA4-E047-BB2B-36558383C135}"/>
              </a:ext>
            </a:extLst>
          </p:cNvPr>
          <p:cNvSpPr>
            <a:spLocks noGrp="1"/>
          </p:cNvSpPr>
          <p:nvPr>
            <p:ph type="pic" sz="quarter" idx="52" hasCustomPrompt="1"/>
          </p:nvPr>
        </p:nvSpPr>
        <p:spPr>
          <a:xfrm>
            <a:off x="3424281" y="596700"/>
            <a:ext cx="2743200" cy="2831400"/>
          </a:xfrm>
          <a:prstGeom prst="rect">
            <a:avLst/>
          </a:prstGeom>
          <a:solidFill>
            <a:schemeClr val="bg1">
              <a:lumMod val="75000"/>
            </a:schemeClr>
          </a:solidFill>
        </p:spPr>
        <p:txBody>
          <a:bodyPr/>
          <a:lstStyle>
            <a:lvl1pPr marL="0" indent="0" algn="ctr">
              <a:buNone/>
              <a:defRPr sz="700" b="1" i="0">
                <a:latin typeface="Source Sans Pro" panose="020B0503030403020204" pitchFamily="34" charset="0"/>
                <a:ea typeface="Source Sans Pro" panose="020B0503030403020204" pitchFamily="34" charset="0"/>
              </a:defRPr>
            </a:lvl1pPr>
          </a:lstStyle>
          <a:p>
            <a:r>
              <a:rPr lang="fr-FR"/>
              <a:t>  IMAGE</a:t>
            </a:r>
          </a:p>
        </p:txBody>
      </p:sp>
      <p:sp>
        <p:nvSpPr>
          <p:cNvPr id="26" name="Rectangle 25">
            <a:extLst>
              <a:ext uri="{FF2B5EF4-FFF2-40B4-BE49-F238E27FC236}">
                <a16:creationId xmlns:a16="http://schemas.microsoft.com/office/drawing/2014/main" id="{1BBA989D-E5F9-684C-B222-91E322825522}"/>
              </a:ext>
            </a:extLst>
          </p:cNvPr>
          <p:cNvSpPr/>
          <p:nvPr/>
        </p:nvSpPr>
        <p:spPr>
          <a:xfrm>
            <a:off x="3424281" y="3428100"/>
            <a:ext cx="2743200" cy="283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fr-FR" sz="1600" err="1">
              <a:solidFill>
                <a:schemeClr val="tx1"/>
              </a:solidFill>
              <a:latin typeface="Source Sans Pro Light" panose="020B0403030403020204" pitchFamily="34" charset="0"/>
              <a:ea typeface="Source Sans Pro Light" panose="020B0403030403020204" pitchFamily="34" charset="0"/>
            </a:endParaRPr>
          </a:p>
        </p:txBody>
      </p:sp>
      <p:sp>
        <p:nvSpPr>
          <p:cNvPr id="27" name="Espace réservé pour une image  16">
            <a:extLst>
              <a:ext uri="{FF2B5EF4-FFF2-40B4-BE49-F238E27FC236}">
                <a16:creationId xmlns:a16="http://schemas.microsoft.com/office/drawing/2014/main" id="{74611134-3D14-4D4A-B7FE-9141CDB8D607}"/>
              </a:ext>
            </a:extLst>
          </p:cNvPr>
          <p:cNvSpPr>
            <a:spLocks noGrp="1"/>
          </p:cNvSpPr>
          <p:nvPr>
            <p:ph type="pic" sz="quarter" idx="53" hasCustomPrompt="1"/>
          </p:nvPr>
        </p:nvSpPr>
        <p:spPr>
          <a:xfrm>
            <a:off x="681081" y="3429900"/>
            <a:ext cx="2743200" cy="2831400"/>
          </a:xfrm>
          <a:prstGeom prst="rect">
            <a:avLst/>
          </a:prstGeom>
          <a:solidFill>
            <a:schemeClr val="bg1">
              <a:lumMod val="75000"/>
            </a:schemeClr>
          </a:solidFill>
        </p:spPr>
        <p:txBody>
          <a:bodyPr/>
          <a:lstStyle>
            <a:lvl1pPr marL="0" indent="0" algn="ctr">
              <a:buNone/>
              <a:defRPr sz="700" b="1" i="0">
                <a:latin typeface="Source Sans Pro" panose="020B0503030403020204" pitchFamily="34" charset="0"/>
                <a:ea typeface="Source Sans Pro" panose="020B0503030403020204" pitchFamily="34" charset="0"/>
              </a:defRPr>
            </a:lvl1pPr>
          </a:lstStyle>
          <a:p>
            <a:r>
              <a:rPr lang="fr-FR"/>
              <a:t>  IMAGE</a:t>
            </a:r>
          </a:p>
        </p:txBody>
      </p:sp>
      <p:sp>
        <p:nvSpPr>
          <p:cNvPr id="28" name="Rectangle 27">
            <a:extLst>
              <a:ext uri="{FF2B5EF4-FFF2-40B4-BE49-F238E27FC236}">
                <a16:creationId xmlns:a16="http://schemas.microsoft.com/office/drawing/2014/main" id="{8E61069A-99EE-3841-8910-8E2516A1A14B}"/>
              </a:ext>
            </a:extLst>
          </p:cNvPr>
          <p:cNvSpPr/>
          <p:nvPr/>
        </p:nvSpPr>
        <p:spPr>
          <a:xfrm>
            <a:off x="6167481" y="594900"/>
            <a:ext cx="2743200" cy="283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fr-FR" sz="1600" err="1">
              <a:solidFill>
                <a:schemeClr val="tx1"/>
              </a:solidFill>
              <a:latin typeface="Source Sans Pro Light" panose="020B0403030403020204" pitchFamily="34" charset="0"/>
              <a:ea typeface="Source Sans Pro Light" panose="020B0403030403020204" pitchFamily="34" charset="0"/>
            </a:endParaRPr>
          </a:p>
        </p:txBody>
      </p:sp>
      <p:sp>
        <p:nvSpPr>
          <p:cNvPr id="29" name="Espace réservé pour une image  16">
            <a:extLst>
              <a:ext uri="{FF2B5EF4-FFF2-40B4-BE49-F238E27FC236}">
                <a16:creationId xmlns:a16="http://schemas.microsoft.com/office/drawing/2014/main" id="{0B5B4D40-020F-CD44-9CDD-2BE09C275A6D}"/>
              </a:ext>
            </a:extLst>
          </p:cNvPr>
          <p:cNvSpPr>
            <a:spLocks noGrp="1"/>
          </p:cNvSpPr>
          <p:nvPr>
            <p:ph type="pic" sz="quarter" idx="54" hasCustomPrompt="1"/>
          </p:nvPr>
        </p:nvSpPr>
        <p:spPr>
          <a:xfrm>
            <a:off x="8910681" y="594900"/>
            <a:ext cx="2743200" cy="2831400"/>
          </a:xfrm>
          <a:prstGeom prst="rect">
            <a:avLst/>
          </a:prstGeom>
          <a:solidFill>
            <a:schemeClr val="bg1">
              <a:lumMod val="75000"/>
            </a:schemeClr>
          </a:solidFill>
        </p:spPr>
        <p:txBody>
          <a:bodyPr/>
          <a:lstStyle>
            <a:lvl1pPr marL="0" indent="0" algn="ctr">
              <a:buNone/>
              <a:defRPr sz="700" b="1" i="0">
                <a:latin typeface="Source Sans Pro" panose="020B0503030403020204" pitchFamily="34" charset="0"/>
                <a:ea typeface="Source Sans Pro" panose="020B0503030403020204" pitchFamily="34" charset="0"/>
              </a:defRPr>
            </a:lvl1pPr>
          </a:lstStyle>
          <a:p>
            <a:r>
              <a:rPr lang="fr-FR"/>
              <a:t>  IMAGE</a:t>
            </a:r>
          </a:p>
        </p:txBody>
      </p:sp>
      <p:sp>
        <p:nvSpPr>
          <p:cNvPr id="30" name="Rectangle 29">
            <a:extLst>
              <a:ext uri="{FF2B5EF4-FFF2-40B4-BE49-F238E27FC236}">
                <a16:creationId xmlns:a16="http://schemas.microsoft.com/office/drawing/2014/main" id="{6BF326D0-EB23-3D4D-AAC1-7F04E041349D}"/>
              </a:ext>
            </a:extLst>
          </p:cNvPr>
          <p:cNvSpPr/>
          <p:nvPr/>
        </p:nvSpPr>
        <p:spPr>
          <a:xfrm>
            <a:off x="8910681" y="3426300"/>
            <a:ext cx="2743200" cy="283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fr-FR" sz="1600" err="1">
              <a:solidFill>
                <a:schemeClr val="tx1"/>
              </a:solidFill>
              <a:latin typeface="Source Sans Pro Light" panose="020B0403030403020204" pitchFamily="34" charset="0"/>
              <a:ea typeface="Source Sans Pro Light" panose="020B0403030403020204" pitchFamily="34" charset="0"/>
            </a:endParaRPr>
          </a:p>
        </p:txBody>
      </p:sp>
      <p:sp>
        <p:nvSpPr>
          <p:cNvPr id="31" name="Espace réservé pour une image  16">
            <a:extLst>
              <a:ext uri="{FF2B5EF4-FFF2-40B4-BE49-F238E27FC236}">
                <a16:creationId xmlns:a16="http://schemas.microsoft.com/office/drawing/2014/main" id="{93239C81-6997-EA40-9184-24B9482B09C1}"/>
              </a:ext>
            </a:extLst>
          </p:cNvPr>
          <p:cNvSpPr>
            <a:spLocks noGrp="1"/>
          </p:cNvSpPr>
          <p:nvPr>
            <p:ph type="pic" sz="quarter" idx="55" hasCustomPrompt="1"/>
          </p:nvPr>
        </p:nvSpPr>
        <p:spPr>
          <a:xfrm>
            <a:off x="6167481" y="3428100"/>
            <a:ext cx="2743200" cy="2831400"/>
          </a:xfrm>
          <a:prstGeom prst="rect">
            <a:avLst/>
          </a:prstGeom>
          <a:solidFill>
            <a:schemeClr val="bg1">
              <a:lumMod val="75000"/>
            </a:schemeClr>
          </a:solidFill>
        </p:spPr>
        <p:txBody>
          <a:bodyPr/>
          <a:lstStyle>
            <a:lvl1pPr marL="0" indent="0" algn="ctr">
              <a:buNone/>
              <a:defRPr sz="700" b="1" i="0">
                <a:latin typeface="Source Sans Pro" panose="020B0503030403020204" pitchFamily="34" charset="0"/>
                <a:ea typeface="Source Sans Pro" panose="020B0503030403020204" pitchFamily="34" charset="0"/>
              </a:defRPr>
            </a:lvl1pPr>
          </a:lstStyle>
          <a:p>
            <a:r>
              <a:rPr lang="fr-FR"/>
              <a:t>  IMAGE</a:t>
            </a:r>
          </a:p>
        </p:txBody>
      </p:sp>
      <p:sp>
        <p:nvSpPr>
          <p:cNvPr id="32" name="Espace réservé du texte 11">
            <a:extLst>
              <a:ext uri="{FF2B5EF4-FFF2-40B4-BE49-F238E27FC236}">
                <a16:creationId xmlns:a16="http://schemas.microsoft.com/office/drawing/2014/main" id="{2536F852-5462-FA44-AA0F-0168AB28DB68}"/>
              </a:ext>
            </a:extLst>
          </p:cNvPr>
          <p:cNvSpPr>
            <a:spLocks noGrp="1"/>
          </p:cNvSpPr>
          <p:nvPr>
            <p:ph type="body" sz="quarter" idx="18"/>
          </p:nvPr>
        </p:nvSpPr>
        <p:spPr>
          <a:xfrm>
            <a:off x="852319" y="831936"/>
            <a:ext cx="2400724" cy="568050"/>
          </a:xfrm>
          <a:prstGeom prst="rect">
            <a:avLst/>
          </a:prstGeom>
        </p:spPr>
        <p:txBody>
          <a:bodyPr>
            <a:noAutofit/>
          </a:bodyPr>
          <a:lstStyle>
            <a:lvl1pPr marL="0" indent="0">
              <a:lnSpc>
                <a:spcPct val="78000"/>
              </a:lnSpc>
              <a:spcAft>
                <a:spcPts val="0"/>
              </a:spcAft>
              <a:buNone/>
              <a:defRPr sz="2400" b="1" i="0" cap="all" baseline="0">
                <a:solidFill>
                  <a:schemeClr val="accent3"/>
                </a:solidFill>
                <a:latin typeface="Paris2024" panose="02010503030201020103" pitchFamily="2" charset="77"/>
              </a:defRPr>
            </a:lvl1pPr>
          </a:lstStyle>
          <a:p>
            <a:pPr lvl="0"/>
            <a:r>
              <a:rPr lang="fr-FR"/>
              <a:t>Cliquez pour modifier les styles du texte du masque</a:t>
            </a:r>
          </a:p>
        </p:txBody>
      </p:sp>
      <p:sp>
        <p:nvSpPr>
          <p:cNvPr id="33" name="Espace réservé du texte 11">
            <a:extLst>
              <a:ext uri="{FF2B5EF4-FFF2-40B4-BE49-F238E27FC236}">
                <a16:creationId xmlns:a16="http://schemas.microsoft.com/office/drawing/2014/main" id="{7637AB64-9683-DF40-A24C-E4B295BC19B0}"/>
              </a:ext>
            </a:extLst>
          </p:cNvPr>
          <p:cNvSpPr>
            <a:spLocks noGrp="1"/>
          </p:cNvSpPr>
          <p:nvPr>
            <p:ph type="body" sz="quarter" idx="19"/>
          </p:nvPr>
        </p:nvSpPr>
        <p:spPr>
          <a:xfrm>
            <a:off x="852319" y="1504289"/>
            <a:ext cx="2400724" cy="1667648"/>
          </a:xfrm>
          <a:prstGeom prst="rect">
            <a:avLst/>
          </a:prstGeom>
        </p:spPr>
        <p:txBody>
          <a:bodyPr>
            <a:noAutofit/>
          </a:bodyPr>
          <a:lstStyle>
            <a:lvl1pPr marL="0" indent="0">
              <a:lnSpc>
                <a:spcPct val="100000"/>
              </a:lnSpc>
              <a:buNone/>
              <a:defRPr sz="1400">
                <a:solidFill>
                  <a:schemeClr val="bg1"/>
                </a:solidFill>
              </a:defRPr>
            </a:lvl1pPr>
          </a:lstStyle>
          <a:p>
            <a:pPr lvl="0"/>
            <a:r>
              <a:rPr lang="fr-FR"/>
              <a:t>Cliquez pour modifier les styles du texte du masque</a:t>
            </a:r>
          </a:p>
        </p:txBody>
      </p:sp>
      <p:sp>
        <p:nvSpPr>
          <p:cNvPr id="34" name="Espace réservé du texte 11">
            <a:extLst>
              <a:ext uri="{FF2B5EF4-FFF2-40B4-BE49-F238E27FC236}">
                <a16:creationId xmlns:a16="http://schemas.microsoft.com/office/drawing/2014/main" id="{6C1E5CC9-FB0E-AD45-9690-2D26C37793B5}"/>
              </a:ext>
            </a:extLst>
          </p:cNvPr>
          <p:cNvSpPr>
            <a:spLocks noGrp="1" noChangeAspect="1"/>
          </p:cNvSpPr>
          <p:nvPr>
            <p:ph type="body" sz="quarter" idx="49"/>
          </p:nvPr>
        </p:nvSpPr>
        <p:spPr>
          <a:xfrm>
            <a:off x="6336681" y="824845"/>
            <a:ext cx="2404800" cy="2373311"/>
          </a:xfrm>
          <a:prstGeom prst="rect">
            <a:avLst/>
          </a:prstGeom>
        </p:spPr>
        <p:txBody>
          <a:bodyPr anchor="ctr">
            <a:noAutofit/>
          </a:bodyPr>
          <a:lstStyle>
            <a:lvl1pPr marL="0" indent="0" algn="ctr">
              <a:lnSpc>
                <a:spcPct val="100000"/>
              </a:lnSpc>
              <a:buNone/>
              <a:defRPr sz="1400">
                <a:solidFill>
                  <a:schemeClr val="bg1"/>
                </a:solidFill>
              </a:defRPr>
            </a:lvl1pPr>
          </a:lstStyle>
          <a:p>
            <a:pPr lvl="0"/>
            <a:r>
              <a:rPr lang="fr-FR"/>
              <a:t>Cliquez pour modifier les styles du texte du masque</a:t>
            </a:r>
          </a:p>
        </p:txBody>
      </p:sp>
      <p:sp>
        <p:nvSpPr>
          <p:cNvPr id="35" name="Espace réservé du texte 11">
            <a:extLst>
              <a:ext uri="{FF2B5EF4-FFF2-40B4-BE49-F238E27FC236}">
                <a16:creationId xmlns:a16="http://schemas.microsoft.com/office/drawing/2014/main" id="{8CF8D476-9111-AE43-8630-62528BEA4667}"/>
              </a:ext>
            </a:extLst>
          </p:cNvPr>
          <p:cNvSpPr>
            <a:spLocks noGrp="1" noChangeAspect="1"/>
          </p:cNvSpPr>
          <p:nvPr>
            <p:ph type="body" sz="quarter" idx="50"/>
          </p:nvPr>
        </p:nvSpPr>
        <p:spPr>
          <a:xfrm>
            <a:off x="3593481" y="3658045"/>
            <a:ext cx="2404800" cy="2373310"/>
          </a:xfrm>
          <a:prstGeom prst="rect">
            <a:avLst/>
          </a:prstGeom>
        </p:spPr>
        <p:txBody>
          <a:bodyPr anchor="ctr">
            <a:noAutofit/>
          </a:bodyPr>
          <a:lstStyle>
            <a:lvl1pPr marL="0" indent="0" algn="ctr">
              <a:buNone/>
              <a:defRPr sz="2000" b="1" i="0">
                <a:solidFill>
                  <a:schemeClr val="bg1"/>
                </a:solidFill>
                <a:latin typeface="Paris2024" panose="02010503030201020103" pitchFamily="2" charset="0"/>
              </a:defRPr>
            </a:lvl1pPr>
          </a:lstStyle>
          <a:p>
            <a:pPr lvl="0"/>
            <a:r>
              <a:rPr lang="fr-FR"/>
              <a:t>Cliquez pour modifier les styles du texte du masque</a:t>
            </a:r>
          </a:p>
        </p:txBody>
      </p:sp>
      <p:sp>
        <p:nvSpPr>
          <p:cNvPr id="36" name="Espace réservé du texte 11">
            <a:extLst>
              <a:ext uri="{FF2B5EF4-FFF2-40B4-BE49-F238E27FC236}">
                <a16:creationId xmlns:a16="http://schemas.microsoft.com/office/drawing/2014/main" id="{9C4C4952-05AE-B54B-B118-B9D2B189DB6B}"/>
              </a:ext>
            </a:extLst>
          </p:cNvPr>
          <p:cNvSpPr>
            <a:spLocks noGrp="1" noChangeAspect="1"/>
          </p:cNvSpPr>
          <p:nvPr>
            <p:ph type="body" sz="quarter" idx="51"/>
          </p:nvPr>
        </p:nvSpPr>
        <p:spPr>
          <a:xfrm>
            <a:off x="9079881" y="3658217"/>
            <a:ext cx="2404800" cy="2369367"/>
          </a:xfrm>
          <a:prstGeom prst="rect">
            <a:avLst/>
          </a:prstGeom>
        </p:spPr>
        <p:txBody>
          <a:bodyPr anchor="ctr">
            <a:noAutofit/>
          </a:bodyPr>
          <a:lstStyle>
            <a:lvl1pPr marL="0" indent="0" algn="ctr">
              <a:buNone/>
              <a:defRPr sz="2000" b="1" i="0">
                <a:solidFill>
                  <a:schemeClr val="bg1"/>
                </a:solidFill>
                <a:latin typeface="Paris2024" panose="02010503030201020103" pitchFamily="2" charset="0"/>
              </a:defRPr>
            </a:lvl1pPr>
          </a:lstStyle>
          <a:p>
            <a:pPr lvl="0"/>
            <a:r>
              <a:rPr lang="fr-FR"/>
              <a:t>Cliquez pour modifier les styles du texte du masque</a:t>
            </a:r>
          </a:p>
        </p:txBody>
      </p:sp>
      <p:sp>
        <p:nvSpPr>
          <p:cNvPr id="37" name="Espace réservé du texte 8">
            <a:extLst>
              <a:ext uri="{FF2B5EF4-FFF2-40B4-BE49-F238E27FC236}">
                <a16:creationId xmlns:a16="http://schemas.microsoft.com/office/drawing/2014/main" id="{C4A85D57-89DB-A140-9BA7-75A8B9B70F3B}"/>
              </a:ext>
            </a:extLst>
          </p:cNvPr>
          <p:cNvSpPr>
            <a:spLocks noGrp="1"/>
          </p:cNvSpPr>
          <p:nvPr>
            <p:ph type="body" sz="quarter" idx="16" hasCustomPrompt="1"/>
          </p:nvPr>
        </p:nvSpPr>
        <p:spPr>
          <a:xfrm>
            <a:off x="3593480" y="3224892"/>
            <a:ext cx="2404801"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38" name="Espace réservé du texte 8">
            <a:extLst>
              <a:ext uri="{FF2B5EF4-FFF2-40B4-BE49-F238E27FC236}">
                <a16:creationId xmlns:a16="http://schemas.microsoft.com/office/drawing/2014/main" id="{10FC2B9B-D2BD-0F40-9761-22A08155AB6D}"/>
              </a:ext>
            </a:extLst>
          </p:cNvPr>
          <p:cNvSpPr>
            <a:spLocks noGrp="1"/>
          </p:cNvSpPr>
          <p:nvPr>
            <p:ph type="body" sz="quarter" idx="56" hasCustomPrompt="1"/>
          </p:nvPr>
        </p:nvSpPr>
        <p:spPr>
          <a:xfrm>
            <a:off x="9079880" y="3224892"/>
            <a:ext cx="2404801"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39" name="Espace réservé du texte 8">
            <a:extLst>
              <a:ext uri="{FF2B5EF4-FFF2-40B4-BE49-F238E27FC236}">
                <a16:creationId xmlns:a16="http://schemas.microsoft.com/office/drawing/2014/main" id="{B80B029A-6E98-F545-AE45-E139A6E90991}"/>
              </a:ext>
            </a:extLst>
          </p:cNvPr>
          <p:cNvSpPr>
            <a:spLocks noGrp="1"/>
          </p:cNvSpPr>
          <p:nvPr>
            <p:ph type="body" sz="quarter" idx="57" hasCustomPrompt="1"/>
          </p:nvPr>
        </p:nvSpPr>
        <p:spPr>
          <a:xfrm>
            <a:off x="848242" y="6063988"/>
            <a:ext cx="2404801"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
        <p:nvSpPr>
          <p:cNvPr id="40" name="Espace réservé du texte 8">
            <a:extLst>
              <a:ext uri="{FF2B5EF4-FFF2-40B4-BE49-F238E27FC236}">
                <a16:creationId xmlns:a16="http://schemas.microsoft.com/office/drawing/2014/main" id="{7C5BD81A-A08F-8344-AC6D-FF12DE691A46}"/>
              </a:ext>
            </a:extLst>
          </p:cNvPr>
          <p:cNvSpPr>
            <a:spLocks noGrp="1"/>
          </p:cNvSpPr>
          <p:nvPr>
            <p:ph type="body" sz="quarter" idx="58" hasCustomPrompt="1"/>
          </p:nvPr>
        </p:nvSpPr>
        <p:spPr>
          <a:xfrm>
            <a:off x="6334642" y="6063988"/>
            <a:ext cx="2404801" cy="176472"/>
          </a:xfrm>
          <a:prstGeom prst="rect">
            <a:avLst/>
          </a:prstGeom>
        </p:spPr>
        <p:txBody>
          <a:bodyPr anchor="ctr"/>
          <a:lstStyle>
            <a:lvl1pPr algn="l">
              <a:defRPr lang="fr-FR" sz="800" b="0" i="0" kern="1200" dirty="0">
                <a:solidFill>
                  <a:schemeClr val="bg1">
                    <a:lumMod val="95000"/>
                  </a:schemeClr>
                </a:solidFill>
                <a:effectLst/>
                <a:latin typeface="Source Sans Pro Light" panose="020B0403030403020204" pitchFamily="34" charset="77"/>
                <a:ea typeface="+mn-ea"/>
                <a:cs typeface="+mn-cs"/>
              </a:defRPr>
            </a:lvl1pPr>
          </a:lstStyle>
          <a:p>
            <a:pPr lvl="0"/>
            <a:r>
              <a:rPr lang="fr-FR"/>
              <a:t>© Crédits photos</a:t>
            </a:r>
          </a:p>
        </p:txBody>
      </p:sp>
    </p:spTree>
    <p:extLst>
      <p:ext uri="{BB962C8B-B14F-4D97-AF65-F5344CB8AC3E}">
        <p14:creationId xmlns:p14="http://schemas.microsoft.com/office/powerpoint/2010/main" val="269101751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Mosaïque_2">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4A261ADD-E0A7-A149-B9A0-AAA5F165F558}"/>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E213A00A-4CBA-0C4F-A540-4DC99F3A64F0}"/>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5" name="Espace réservé du texte 11">
            <a:extLst>
              <a:ext uri="{FF2B5EF4-FFF2-40B4-BE49-F238E27FC236}">
                <a16:creationId xmlns:a16="http://schemas.microsoft.com/office/drawing/2014/main" id="{5C355B38-8EF1-544A-87AB-BD471416BC15}"/>
              </a:ext>
            </a:extLst>
          </p:cNvPr>
          <p:cNvSpPr>
            <a:spLocks noGrp="1" noChangeAspect="1"/>
          </p:cNvSpPr>
          <p:nvPr>
            <p:ph type="body" sz="quarter" idx="56"/>
          </p:nvPr>
        </p:nvSpPr>
        <p:spPr>
          <a:xfrm>
            <a:off x="681080" y="596700"/>
            <a:ext cx="2743200" cy="2832299"/>
          </a:xfrm>
          <a:prstGeom prst="rect">
            <a:avLst/>
          </a:prstGeom>
          <a:solidFill>
            <a:schemeClr val="accent3"/>
          </a:solidFill>
        </p:spPr>
        <p:txBody>
          <a:bodyPr anchor="t">
            <a:noAutofit/>
          </a:bodyPr>
          <a:lstStyle>
            <a:lvl1pPr marL="0" indent="0" algn="ctr">
              <a:buNone/>
              <a:defRPr sz="100" b="0" i="0">
                <a:solidFill>
                  <a:schemeClr val="accent3"/>
                </a:solidFill>
                <a:latin typeface="Source Sans Pro Light" panose="020B0403030403020204" pitchFamily="34" charset="77"/>
              </a:defRPr>
            </a:lvl1pPr>
          </a:lstStyle>
          <a:p>
            <a:pPr lvl="0"/>
            <a:r>
              <a:rPr lang="fr-FR"/>
              <a:t>Cliquez pour modifier les styles du texte du masque</a:t>
            </a:r>
          </a:p>
        </p:txBody>
      </p:sp>
      <p:sp>
        <p:nvSpPr>
          <p:cNvPr id="6" name="Espace réservé de la date 14">
            <a:extLst>
              <a:ext uri="{FF2B5EF4-FFF2-40B4-BE49-F238E27FC236}">
                <a16:creationId xmlns:a16="http://schemas.microsoft.com/office/drawing/2014/main" id="{E0926BB8-9866-0F40-9F6B-FE3572F29E9A}"/>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7" name="Rectangle 6">
            <a:extLst>
              <a:ext uri="{FF2B5EF4-FFF2-40B4-BE49-F238E27FC236}">
                <a16:creationId xmlns:a16="http://schemas.microsoft.com/office/drawing/2014/main" id="{0A955F40-BE3F-514D-A065-118EE35E5062}"/>
              </a:ext>
            </a:extLst>
          </p:cNvPr>
          <p:cNvSpPr/>
          <p:nvPr/>
        </p:nvSpPr>
        <p:spPr>
          <a:xfrm>
            <a:off x="3424281" y="3428100"/>
            <a:ext cx="2743200" cy="283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fr-FR" sz="1600" err="1">
              <a:solidFill>
                <a:schemeClr val="tx1"/>
              </a:solidFill>
              <a:latin typeface="Source Sans Pro Light" panose="020B0403030403020204" pitchFamily="34" charset="0"/>
              <a:ea typeface="Source Sans Pro Light" panose="020B0403030403020204" pitchFamily="34" charset="0"/>
            </a:endParaRPr>
          </a:p>
        </p:txBody>
      </p:sp>
      <p:sp>
        <p:nvSpPr>
          <p:cNvPr id="8" name="Rectangle 7">
            <a:extLst>
              <a:ext uri="{FF2B5EF4-FFF2-40B4-BE49-F238E27FC236}">
                <a16:creationId xmlns:a16="http://schemas.microsoft.com/office/drawing/2014/main" id="{E54C0A3F-4592-4C42-AD8B-AA2748CA061A}"/>
              </a:ext>
            </a:extLst>
          </p:cNvPr>
          <p:cNvSpPr/>
          <p:nvPr/>
        </p:nvSpPr>
        <p:spPr>
          <a:xfrm>
            <a:off x="6167481" y="594900"/>
            <a:ext cx="2743200" cy="283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fr-FR" sz="1600" err="1">
              <a:solidFill>
                <a:schemeClr val="tx1"/>
              </a:solidFill>
              <a:latin typeface="Source Sans Pro Light" panose="020B0403030403020204" pitchFamily="34" charset="0"/>
              <a:ea typeface="Source Sans Pro Light" panose="020B0403030403020204" pitchFamily="34" charset="0"/>
            </a:endParaRPr>
          </a:p>
        </p:txBody>
      </p:sp>
      <p:sp>
        <p:nvSpPr>
          <p:cNvPr id="9" name="Rectangle 8">
            <a:extLst>
              <a:ext uri="{FF2B5EF4-FFF2-40B4-BE49-F238E27FC236}">
                <a16:creationId xmlns:a16="http://schemas.microsoft.com/office/drawing/2014/main" id="{5210B6CF-E19D-2E49-9774-BB853DF7E1B4}"/>
              </a:ext>
            </a:extLst>
          </p:cNvPr>
          <p:cNvSpPr/>
          <p:nvPr/>
        </p:nvSpPr>
        <p:spPr>
          <a:xfrm>
            <a:off x="8910681" y="3426300"/>
            <a:ext cx="2743200" cy="283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fr-FR" sz="1600" err="1">
              <a:solidFill>
                <a:schemeClr val="tx1"/>
              </a:solidFill>
              <a:latin typeface="Source Sans Pro Light" panose="020B0403030403020204" pitchFamily="34" charset="0"/>
              <a:ea typeface="Source Sans Pro Light" panose="020B0403030403020204" pitchFamily="34" charset="0"/>
            </a:endParaRPr>
          </a:p>
        </p:txBody>
      </p:sp>
      <p:sp>
        <p:nvSpPr>
          <p:cNvPr id="10" name="Espace réservé du texte 11">
            <a:extLst>
              <a:ext uri="{FF2B5EF4-FFF2-40B4-BE49-F238E27FC236}">
                <a16:creationId xmlns:a16="http://schemas.microsoft.com/office/drawing/2014/main" id="{C5CB622C-88E0-E64E-9215-DF053CADB496}"/>
              </a:ext>
            </a:extLst>
          </p:cNvPr>
          <p:cNvSpPr>
            <a:spLocks noGrp="1" noChangeAspect="1"/>
          </p:cNvSpPr>
          <p:nvPr>
            <p:ph type="body" sz="quarter" idx="52"/>
          </p:nvPr>
        </p:nvSpPr>
        <p:spPr>
          <a:xfrm>
            <a:off x="3593481" y="832225"/>
            <a:ext cx="2404800" cy="2358550"/>
          </a:xfrm>
          <a:prstGeom prst="rect">
            <a:avLst/>
          </a:prstGeom>
        </p:spPr>
        <p:txBody>
          <a:bodyPr anchor="ctr">
            <a:noAutofit/>
          </a:bodyPr>
          <a:lstStyle>
            <a:lvl1pPr marL="0" indent="0" algn="ctr">
              <a:lnSpc>
                <a:spcPct val="100000"/>
              </a:lnSpc>
              <a:buNone/>
              <a:defRPr sz="1400" b="0" i="0">
                <a:solidFill>
                  <a:sysClr val="windowText" lastClr="000000"/>
                </a:solidFill>
                <a:latin typeface="Source Sans Pro Light" panose="020B0403030403020204" pitchFamily="34" charset="77"/>
                <a:ea typeface="Source Sans Pro Light" panose="020B0403030403020204" pitchFamily="34" charset="77"/>
              </a:defRPr>
            </a:lvl1pPr>
          </a:lstStyle>
          <a:p>
            <a:pPr lvl="0"/>
            <a:r>
              <a:rPr lang="fr-FR"/>
              <a:t>Cliquez pour modifier les styles du texte du masque</a:t>
            </a:r>
          </a:p>
        </p:txBody>
      </p:sp>
      <p:sp>
        <p:nvSpPr>
          <p:cNvPr id="11" name="Espace réservé du texte 11">
            <a:extLst>
              <a:ext uri="{FF2B5EF4-FFF2-40B4-BE49-F238E27FC236}">
                <a16:creationId xmlns:a16="http://schemas.microsoft.com/office/drawing/2014/main" id="{F4DEB7B9-99F1-5841-8C20-A7A22710C9D2}"/>
              </a:ext>
            </a:extLst>
          </p:cNvPr>
          <p:cNvSpPr>
            <a:spLocks noGrp="1" noChangeAspect="1"/>
          </p:cNvSpPr>
          <p:nvPr>
            <p:ph type="body" sz="quarter" idx="53"/>
          </p:nvPr>
        </p:nvSpPr>
        <p:spPr>
          <a:xfrm>
            <a:off x="850280" y="3670913"/>
            <a:ext cx="2404800" cy="2343974"/>
          </a:xfrm>
          <a:prstGeom prst="rect">
            <a:avLst/>
          </a:prstGeom>
        </p:spPr>
        <p:txBody>
          <a:bodyPr anchor="ctr">
            <a:noAutofit/>
          </a:bodyPr>
          <a:lstStyle>
            <a:lvl1pPr marL="0" indent="0" algn="ctr">
              <a:lnSpc>
                <a:spcPct val="100000"/>
              </a:lnSpc>
              <a:buNone/>
              <a:defRPr sz="1400" b="0" i="0">
                <a:solidFill>
                  <a:sysClr val="windowText" lastClr="000000"/>
                </a:solidFill>
                <a:latin typeface="Source Sans Pro Light" panose="020B0403030403020204" pitchFamily="34" charset="77"/>
                <a:ea typeface="Source Sans Pro Light" panose="020B0403030403020204" pitchFamily="34" charset="77"/>
              </a:defRPr>
            </a:lvl1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65C0518C-76AF-F348-816C-00CDCEEC46B6}"/>
              </a:ext>
            </a:extLst>
          </p:cNvPr>
          <p:cNvSpPr>
            <a:spLocks noGrp="1" noChangeAspect="1"/>
          </p:cNvSpPr>
          <p:nvPr>
            <p:ph type="body" sz="quarter" idx="54"/>
          </p:nvPr>
        </p:nvSpPr>
        <p:spPr>
          <a:xfrm>
            <a:off x="6336681" y="3657231"/>
            <a:ext cx="2404800" cy="2371338"/>
          </a:xfrm>
          <a:prstGeom prst="rect">
            <a:avLst/>
          </a:prstGeom>
        </p:spPr>
        <p:txBody>
          <a:bodyPr anchor="ctr">
            <a:noAutofit/>
          </a:bodyPr>
          <a:lstStyle>
            <a:lvl1pPr marL="0" indent="0" algn="ctr">
              <a:lnSpc>
                <a:spcPct val="100000"/>
              </a:lnSpc>
              <a:buNone/>
              <a:defRPr sz="1400" b="0" i="0">
                <a:solidFill>
                  <a:sysClr val="windowText" lastClr="000000"/>
                </a:solidFill>
                <a:latin typeface="Source Sans Pro Light" panose="020B0403030403020204" pitchFamily="34" charset="77"/>
                <a:ea typeface="Source Sans Pro Light" panose="020B0403030403020204" pitchFamily="34" charset="77"/>
              </a:defRPr>
            </a:lvl1pPr>
          </a:lstStyle>
          <a:p>
            <a:pPr lvl="0"/>
            <a:r>
              <a:rPr lang="fr-FR"/>
              <a:t>Cliquez pour modifier les styles du texte du masque</a:t>
            </a:r>
          </a:p>
        </p:txBody>
      </p:sp>
      <p:sp>
        <p:nvSpPr>
          <p:cNvPr id="13" name="Espace réservé du texte 11">
            <a:extLst>
              <a:ext uri="{FF2B5EF4-FFF2-40B4-BE49-F238E27FC236}">
                <a16:creationId xmlns:a16="http://schemas.microsoft.com/office/drawing/2014/main" id="{A359E980-5A55-554D-81C3-873604C66FD7}"/>
              </a:ext>
            </a:extLst>
          </p:cNvPr>
          <p:cNvSpPr>
            <a:spLocks noGrp="1" noChangeAspect="1"/>
          </p:cNvSpPr>
          <p:nvPr>
            <p:ph type="body" sz="quarter" idx="55"/>
          </p:nvPr>
        </p:nvSpPr>
        <p:spPr>
          <a:xfrm>
            <a:off x="9079881" y="826817"/>
            <a:ext cx="2404800" cy="2369367"/>
          </a:xfrm>
          <a:prstGeom prst="rect">
            <a:avLst/>
          </a:prstGeom>
        </p:spPr>
        <p:txBody>
          <a:bodyPr anchor="ctr">
            <a:noAutofit/>
          </a:bodyPr>
          <a:lstStyle>
            <a:lvl1pPr marL="0" indent="0" algn="ctr">
              <a:lnSpc>
                <a:spcPct val="100000"/>
              </a:lnSpc>
              <a:buNone/>
              <a:defRPr sz="1400" b="0" i="0">
                <a:solidFill>
                  <a:sysClr val="windowText" lastClr="000000"/>
                </a:solidFill>
                <a:latin typeface="Source Sans Pro Light" panose="020B0403030403020204" pitchFamily="34" charset="77"/>
                <a:ea typeface="Source Sans Pro Light" panose="020B0403030403020204" pitchFamily="34" charset="77"/>
              </a:defRPr>
            </a:lvl1pPr>
          </a:lstStyle>
          <a:p>
            <a:pPr lvl="0"/>
            <a:r>
              <a:rPr lang="fr-FR"/>
              <a:t>Cliquez pour modifier les styles du texte du masque</a:t>
            </a:r>
          </a:p>
        </p:txBody>
      </p:sp>
      <p:sp>
        <p:nvSpPr>
          <p:cNvPr id="14" name="Espace réservé du texte 11">
            <a:extLst>
              <a:ext uri="{FF2B5EF4-FFF2-40B4-BE49-F238E27FC236}">
                <a16:creationId xmlns:a16="http://schemas.microsoft.com/office/drawing/2014/main" id="{EC253448-1F4D-B94A-B1FE-EEEFF920AE39}"/>
              </a:ext>
            </a:extLst>
          </p:cNvPr>
          <p:cNvSpPr>
            <a:spLocks noGrp="1"/>
          </p:cNvSpPr>
          <p:nvPr>
            <p:ph type="body" sz="quarter" idx="18"/>
          </p:nvPr>
        </p:nvSpPr>
        <p:spPr>
          <a:xfrm>
            <a:off x="852318" y="831936"/>
            <a:ext cx="2400724" cy="568050"/>
          </a:xfrm>
          <a:prstGeom prst="rect">
            <a:avLst/>
          </a:prstGeom>
        </p:spPr>
        <p:txBody>
          <a:bodyPr>
            <a:noAutofit/>
          </a:bodyPr>
          <a:lstStyle>
            <a:lvl1pPr marL="0" indent="0">
              <a:lnSpc>
                <a:spcPct val="78000"/>
              </a:lnSpc>
              <a:spcAft>
                <a:spcPts val="0"/>
              </a:spcAft>
              <a:buNone/>
              <a:defRPr sz="2400" b="1" i="0" cap="all" baseline="0">
                <a:solidFill>
                  <a:schemeClr val="tx1"/>
                </a:solidFill>
                <a:latin typeface="Paris2024" panose="02010503030201020103" pitchFamily="2" charset="77"/>
              </a:defRPr>
            </a:lvl1pPr>
          </a:lstStyle>
          <a:p>
            <a:pPr lvl="0"/>
            <a:r>
              <a:rPr lang="fr-FR"/>
              <a:t>Cliquez pour modifier les styles du texte du masque</a:t>
            </a:r>
          </a:p>
        </p:txBody>
      </p:sp>
      <p:sp>
        <p:nvSpPr>
          <p:cNvPr id="15" name="Espace réservé du texte 11">
            <a:extLst>
              <a:ext uri="{FF2B5EF4-FFF2-40B4-BE49-F238E27FC236}">
                <a16:creationId xmlns:a16="http://schemas.microsoft.com/office/drawing/2014/main" id="{7BF3A569-754B-BB42-8975-83D208DC2107}"/>
              </a:ext>
            </a:extLst>
          </p:cNvPr>
          <p:cNvSpPr>
            <a:spLocks noGrp="1"/>
          </p:cNvSpPr>
          <p:nvPr>
            <p:ph type="body" sz="quarter" idx="19"/>
          </p:nvPr>
        </p:nvSpPr>
        <p:spPr>
          <a:xfrm>
            <a:off x="852318" y="1504289"/>
            <a:ext cx="2400724" cy="1667648"/>
          </a:xfrm>
          <a:prstGeom prst="rect">
            <a:avLst/>
          </a:prstGeom>
        </p:spPr>
        <p:txBody>
          <a:bodyPr>
            <a:noAutofit/>
          </a:bodyPr>
          <a:lstStyle>
            <a:lvl1pPr marL="0" indent="0">
              <a:lnSpc>
                <a:spcPct val="100000"/>
              </a:lnSpc>
              <a:buNone/>
              <a:defRPr sz="1400">
                <a:solidFill>
                  <a:schemeClr val="bg1"/>
                </a:solidFill>
              </a:defRPr>
            </a:lvl1pPr>
          </a:lstStyle>
          <a:p>
            <a:pPr lvl="0"/>
            <a:r>
              <a:rPr lang="fr-FR"/>
              <a:t>Cliquez pour modifier les styles du texte du masque</a:t>
            </a:r>
          </a:p>
        </p:txBody>
      </p:sp>
      <p:sp>
        <p:nvSpPr>
          <p:cNvPr id="16" name="Espace réservé du texte 11">
            <a:extLst>
              <a:ext uri="{FF2B5EF4-FFF2-40B4-BE49-F238E27FC236}">
                <a16:creationId xmlns:a16="http://schemas.microsoft.com/office/drawing/2014/main" id="{B1565B4B-D199-FF4B-BB73-8453168131FF}"/>
              </a:ext>
            </a:extLst>
          </p:cNvPr>
          <p:cNvSpPr>
            <a:spLocks noGrp="1" noChangeAspect="1"/>
          </p:cNvSpPr>
          <p:nvPr>
            <p:ph type="body" sz="quarter" idx="49"/>
          </p:nvPr>
        </p:nvSpPr>
        <p:spPr>
          <a:xfrm>
            <a:off x="6336681" y="824845"/>
            <a:ext cx="2404800" cy="2373311"/>
          </a:xfrm>
          <a:prstGeom prst="rect">
            <a:avLst/>
          </a:prstGeom>
        </p:spPr>
        <p:txBody>
          <a:bodyPr anchor="ctr">
            <a:noAutofit/>
          </a:bodyPr>
          <a:lstStyle>
            <a:lvl1pPr marL="0" indent="0" algn="ctr">
              <a:lnSpc>
                <a:spcPct val="100000"/>
              </a:lnSpc>
              <a:buNone/>
              <a:defRPr sz="1400">
                <a:solidFill>
                  <a:schemeClr val="bg1"/>
                </a:solidFill>
              </a:defRPr>
            </a:lvl1pPr>
          </a:lstStyle>
          <a:p>
            <a:pPr lvl="0"/>
            <a:r>
              <a:rPr lang="fr-FR"/>
              <a:t>Cliquez pour modifier les styles du texte du masque</a:t>
            </a:r>
          </a:p>
        </p:txBody>
      </p:sp>
      <p:sp>
        <p:nvSpPr>
          <p:cNvPr id="17" name="Espace réservé du texte 11">
            <a:extLst>
              <a:ext uri="{FF2B5EF4-FFF2-40B4-BE49-F238E27FC236}">
                <a16:creationId xmlns:a16="http://schemas.microsoft.com/office/drawing/2014/main" id="{1C61E40D-3A1A-E14C-BC1D-04ACE586FF41}"/>
              </a:ext>
            </a:extLst>
          </p:cNvPr>
          <p:cNvSpPr>
            <a:spLocks noGrp="1" noChangeAspect="1"/>
          </p:cNvSpPr>
          <p:nvPr>
            <p:ph type="body" sz="quarter" idx="50"/>
          </p:nvPr>
        </p:nvSpPr>
        <p:spPr>
          <a:xfrm>
            <a:off x="3593481" y="3658045"/>
            <a:ext cx="2404800" cy="2373310"/>
          </a:xfrm>
          <a:prstGeom prst="rect">
            <a:avLst/>
          </a:prstGeom>
        </p:spPr>
        <p:txBody>
          <a:bodyPr anchor="ctr">
            <a:noAutofit/>
          </a:bodyPr>
          <a:lstStyle>
            <a:lvl1pPr marL="0" indent="0" algn="ctr">
              <a:buNone/>
              <a:defRPr sz="2000" b="1" i="0">
                <a:solidFill>
                  <a:schemeClr val="bg1"/>
                </a:solidFill>
                <a:latin typeface="Paris2024" panose="02010503030201020103" pitchFamily="2" charset="0"/>
              </a:defRPr>
            </a:lvl1pPr>
          </a:lstStyle>
          <a:p>
            <a:pPr lvl="0"/>
            <a:r>
              <a:rPr lang="fr-FR"/>
              <a:t>Cliquez pour modifier les styles du texte du masque</a:t>
            </a:r>
          </a:p>
        </p:txBody>
      </p:sp>
      <p:sp>
        <p:nvSpPr>
          <p:cNvPr id="18" name="Espace réservé du texte 11">
            <a:extLst>
              <a:ext uri="{FF2B5EF4-FFF2-40B4-BE49-F238E27FC236}">
                <a16:creationId xmlns:a16="http://schemas.microsoft.com/office/drawing/2014/main" id="{25A15B77-3466-F24D-9C3D-BC6F8771E566}"/>
              </a:ext>
            </a:extLst>
          </p:cNvPr>
          <p:cNvSpPr>
            <a:spLocks noGrp="1" noChangeAspect="1"/>
          </p:cNvSpPr>
          <p:nvPr>
            <p:ph type="body" sz="quarter" idx="51"/>
          </p:nvPr>
        </p:nvSpPr>
        <p:spPr>
          <a:xfrm>
            <a:off x="9079881" y="3658217"/>
            <a:ext cx="2404800" cy="2369367"/>
          </a:xfrm>
          <a:prstGeom prst="rect">
            <a:avLst/>
          </a:prstGeom>
        </p:spPr>
        <p:txBody>
          <a:bodyPr anchor="ctr">
            <a:noAutofit/>
          </a:bodyPr>
          <a:lstStyle>
            <a:lvl1pPr marL="0" indent="0" algn="ctr">
              <a:buNone/>
              <a:defRPr sz="2000" b="1" i="0">
                <a:solidFill>
                  <a:schemeClr val="bg1"/>
                </a:solidFill>
                <a:latin typeface="Paris2024" panose="02010503030201020103"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237550815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otions clés_1">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4241DC0-D6B1-664C-BF79-A140BE81301E}"/>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58D9B5DE-543A-134A-A0FA-43DF8BD23DD5}"/>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5" name="object 6">
            <a:extLst>
              <a:ext uri="{FF2B5EF4-FFF2-40B4-BE49-F238E27FC236}">
                <a16:creationId xmlns:a16="http://schemas.microsoft.com/office/drawing/2014/main" id="{FE234B64-05A9-AC4D-9A8F-CF8827A843E2}"/>
              </a:ext>
            </a:extLst>
          </p:cNvPr>
          <p:cNvSpPr/>
          <p:nvPr/>
        </p:nvSpPr>
        <p:spPr>
          <a:xfrm>
            <a:off x="4748271" y="2225625"/>
            <a:ext cx="2701558" cy="1354749"/>
          </a:xfrm>
          <a:custGeom>
            <a:avLst/>
            <a:gdLst/>
            <a:ahLst/>
            <a:cxnLst/>
            <a:rect l="l" t="t" r="r" b="b"/>
            <a:pathLst>
              <a:path w="3360420" h="1680845">
                <a:moveTo>
                  <a:pt x="3360000" y="1680362"/>
                </a:moveTo>
                <a:lnTo>
                  <a:pt x="3359309" y="1631690"/>
                </a:lnTo>
                <a:lnTo>
                  <a:pt x="3357247" y="1583361"/>
                </a:lnTo>
                <a:lnTo>
                  <a:pt x="3353834" y="1535393"/>
                </a:lnTo>
                <a:lnTo>
                  <a:pt x="3349087" y="1487806"/>
                </a:lnTo>
                <a:lnTo>
                  <a:pt x="3343027" y="1440617"/>
                </a:lnTo>
                <a:lnTo>
                  <a:pt x="3335670" y="1393846"/>
                </a:lnTo>
                <a:lnTo>
                  <a:pt x="3327037" y="1347510"/>
                </a:lnTo>
                <a:lnTo>
                  <a:pt x="3317145" y="1301630"/>
                </a:lnTo>
                <a:lnTo>
                  <a:pt x="3306014" y="1256223"/>
                </a:lnTo>
                <a:lnTo>
                  <a:pt x="3293662" y="1211308"/>
                </a:lnTo>
                <a:lnTo>
                  <a:pt x="3280108" y="1166905"/>
                </a:lnTo>
                <a:lnTo>
                  <a:pt x="3265370" y="1123031"/>
                </a:lnTo>
                <a:lnTo>
                  <a:pt x="3249467" y="1079705"/>
                </a:lnTo>
                <a:lnTo>
                  <a:pt x="3232418" y="1036946"/>
                </a:lnTo>
                <a:lnTo>
                  <a:pt x="3214241" y="994773"/>
                </a:lnTo>
                <a:lnTo>
                  <a:pt x="3194955" y="953205"/>
                </a:lnTo>
                <a:lnTo>
                  <a:pt x="3174580" y="912259"/>
                </a:lnTo>
                <a:lnTo>
                  <a:pt x="3153132" y="871956"/>
                </a:lnTo>
                <a:lnTo>
                  <a:pt x="3130632" y="832312"/>
                </a:lnTo>
                <a:lnTo>
                  <a:pt x="3107098" y="793348"/>
                </a:lnTo>
                <a:lnTo>
                  <a:pt x="3082548" y="755082"/>
                </a:lnTo>
                <a:lnTo>
                  <a:pt x="3057002" y="717533"/>
                </a:lnTo>
                <a:lnTo>
                  <a:pt x="3030477" y="680718"/>
                </a:lnTo>
                <a:lnTo>
                  <a:pt x="3002993" y="644658"/>
                </a:lnTo>
                <a:lnTo>
                  <a:pt x="2974568" y="609370"/>
                </a:lnTo>
                <a:lnTo>
                  <a:pt x="2945221" y="574874"/>
                </a:lnTo>
                <a:lnTo>
                  <a:pt x="2914971" y="541188"/>
                </a:lnTo>
                <a:lnTo>
                  <a:pt x="2883836" y="508330"/>
                </a:lnTo>
                <a:lnTo>
                  <a:pt x="2851834" y="476320"/>
                </a:lnTo>
                <a:lnTo>
                  <a:pt x="2818986" y="445176"/>
                </a:lnTo>
                <a:lnTo>
                  <a:pt x="2785308" y="414917"/>
                </a:lnTo>
                <a:lnTo>
                  <a:pt x="2750821" y="385562"/>
                </a:lnTo>
                <a:lnTo>
                  <a:pt x="2715542" y="357128"/>
                </a:lnTo>
                <a:lnTo>
                  <a:pt x="2679491" y="329636"/>
                </a:lnTo>
                <a:lnTo>
                  <a:pt x="2642686" y="303103"/>
                </a:lnTo>
                <a:lnTo>
                  <a:pt x="2605145" y="277548"/>
                </a:lnTo>
                <a:lnTo>
                  <a:pt x="2566887" y="252991"/>
                </a:lnTo>
                <a:lnTo>
                  <a:pt x="2527932" y="229449"/>
                </a:lnTo>
                <a:lnTo>
                  <a:pt x="2488298" y="206942"/>
                </a:lnTo>
                <a:lnTo>
                  <a:pt x="2448002" y="185487"/>
                </a:lnTo>
                <a:lnTo>
                  <a:pt x="2407065" y="165105"/>
                </a:lnTo>
                <a:lnTo>
                  <a:pt x="2365505" y="145812"/>
                </a:lnTo>
                <a:lnTo>
                  <a:pt x="2323340" y="127629"/>
                </a:lnTo>
                <a:lnTo>
                  <a:pt x="2280589" y="110574"/>
                </a:lnTo>
                <a:lnTo>
                  <a:pt x="2237270" y="94666"/>
                </a:lnTo>
                <a:lnTo>
                  <a:pt x="2193404" y="79922"/>
                </a:lnTo>
                <a:lnTo>
                  <a:pt x="2149007" y="66363"/>
                </a:lnTo>
                <a:lnTo>
                  <a:pt x="2104099" y="54006"/>
                </a:lnTo>
                <a:lnTo>
                  <a:pt x="2058699" y="42871"/>
                </a:lnTo>
                <a:lnTo>
                  <a:pt x="2012825" y="32976"/>
                </a:lnTo>
                <a:lnTo>
                  <a:pt x="1966495" y="24339"/>
                </a:lnTo>
                <a:lnTo>
                  <a:pt x="1919729" y="16980"/>
                </a:lnTo>
                <a:lnTo>
                  <a:pt x="1872546" y="10917"/>
                </a:lnTo>
                <a:lnTo>
                  <a:pt x="1824963" y="6169"/>
                </a:lnTo>
                <a:lnTo>
                  <a:pt x="1777000" y="2754"/>
                </a:lnTo>
                <a:lnTo>
                  <a:pt x="1728674" y="691"/>
                </a:lnTo>
                <a:lnTo>
                  <a:pt x="1680006" y="0"/>
                </a:lnTo>
                <a:lnTo>
                  <a:pt x="1631337" y="691"/>
                </a:lnTo>
                <a:lnTo>
                  <a:pt x="1583012" y="2754"/>
                </a:lnTo>
                <a:lnTo>
                  <a:pt x="1535048" y="6169"/>
                </a:lnTo>
                <a:lnTo>
                  <a:pt x="1487464" y="10917"/>
                </a:lnTo>
                <a:lnTo>
                  <a:pt x="1440280" y="16980"/>
                </a:lnTo>
                <a:lnTo>
                  <a:pt x="1393514" y="24339"/>
                </a:lnTo>
                <a:lnTo>
                  <a:pt x="1347184" y="32976"/>
                </a:lnTo>
                <a:lnTo>
                  <a:pt x="1301309" y="42871"/>
                </a:lnTo>
                <a:lnTo>
                  <a:pt x="1255908" y="54006"/>
                </a:lnTo>
                <a:lnTo>
                  <a:pt x="1211000" y="66363"/>
                </a:lnTo>
                <a:lnTo>
                  <a:pt x="1166603" y="79922"/>
                </a:lnTo>
                <a:lnTo>
                  <a:pt x="1122736" y="94666"/>
                </a:lnTo>
                <a:lnTo>
                  <a:pt x="1079417" y="110574"/>
                </a:lnTo>
                <a:lnTo>
                  <a:pt x="1036666" y="127629"/>
                </a:lnTo>
                <a:lnTo>
                  <a:pt x="994500" y="145812"/>
                </a:lnTo>
                <a:lnTo>
                  <a:pt x="952940" y="165105"/>
                </a:lnTo>
                <a:lnTo>
                  <a:pt x="912002" y="185487"/>
                </a:lnTo>
                <a:lnTo>
                  <a:pt x="871706" y="206942"/>
                </a:lnTo>
                <a:lnTo>
                  <a:pt x="832072" y="229449"/>
                </a:lnTo>
                <a:lnTo>
                  <a:pt x="793116" y="252991"/>
                </a:lnTo>
                <a:lnTo>
                  <a:pt x="754858" y="277548"/>
                </a:lnTo>
                <a:lnTo>
                  <a:pt x="717317" y="303103"/>
                </a:lnTo>
                <a:lnTo>
                  <a:pt x="680512" y="329636"/>
                </a:lnTo>
                <a:lnTo>
                  <a:pt x="644460" y="357128"/>
                </a:lnTo>
                <a:lnTo>
                  <a:pt x="609181" y="385562"/>
                </a:lnTo>
                <a:lnTo>
                  <a:pt x="574693" y="414917"/>
                </a:lnTo>
                <a:lnTo>
                  <a:pt x="541016" y="445176"/>
                </a:lnTo>
                <a:lnTo>
                  <a:pt x="508167" y="476320"/>
                </a:lnTo>
                <a:lnTo>
                  <a:pt x="476166" y="508330"/>
                </a:lnTo>
                <a:lnTo>
                  <a:pt x="445031" y="541188"/>
                </a:lnTo>
                <a:lnTo>
                  <a:pt x="414780" y="574874"/>
                </a:lnTo>
                <a:lnTo>
                  <a:pt x="385433" y="609370"/>
                </a:lnTo>
                <a:lnTo>
                  <a:pt x="357008" y="644658"/>
                </a:lnTo>
                <a:lnTo>
                  <a:pt x="329524" y="680718"/>
                </a:lnTo>
                <a:lnTo>
                  <a:pt x="302999" y="717533"/>
                </a:lnTo>
                <a:lnTo>
                  <a:pt x="277452" y="755082"/>
                </a:lnTo>
                <a:lnTo>
                  <a:pt x="252902" y="793348"/>
                </a:lnTo>
                <a:lnTo>
                  <a:pt x="229368" y="832312"/>
                </a:lnTo>
                <a:lnTo>
                  <a:pt x="206868" y="871956"/>
                </a:lnTo>
                <a:lnTo>
                  <a:pt x="185421" y="912259"/>
                </a:lnTo>
                <a:lnTo>
                  <a:pt x="165045" y="953205"/>
                </a:lnTo>
                <a:lnTo>
                  <a:pt x="145759" y="994773"/>
                </a:lnTo>
                <a:lnTo>
                  <a:pt x="127583" y="1036946"/>
                </a:lnTo>
                <a:lnTo>
                  <a:pt x="110533" y="1079705"/>
                </a:lnTo>
                <a:lnTo>
                  <a:pt x="94630" y="1123031"/>
                </a:lnTo>
                <a:lnTo>
                  <a:pt x="79892" y="1166905"/>
                </a:lnTo>
                <a:lnTo>
                  <a:pt x="66338" y="1211308"/>
                </a:lnTo>
                <a:lnTo>
                  <a:pt x="53986" y="1256223"/>
                </a:lnTo>
                <a:lnTo>
                  <a:pt x="42855" y="1301630"/>
                </a:lnTo>
                <a:lnTo>
                  <a:pt x="32963" y="1347510"/>
                </a:lnTo>
                <a:lnTo>
                  <a:pt x="24330" y="1393846"/>
                </a:lnTo>
                <a:lnTo>
                  <a:pt x="16973" y="1440617"/>
                </a:lnTo>
                <a:lnTo>
                  <a:pt x="10912" y="1487806"/>
                </a:lnTo>
                <a:lnTo>
                  <a:pt x="6166" y="1535393"/>
                </a:lnTo>
                <a:lnTo>
                  <a:pt x="2753" y="1583361"/>
                </a:lnTo>
                <a:lnTo>
                  <a:pt x="691" y="1631690"/>
                </a:lnTo>
                <a:lnTo>
                  <a:pt x="0" y="1680362"/>
                </a:lnTo>
              </a:path>
            </a:pathLst>
          </a:custGeom>
          <a:ln w="50800">
            <a:solidFill>
              <a:schemeClr val="bg2"/>
            </a:solidFill>
          </a:ln>
        </p:spPr>
        <p:txBody>
          <a:bodyPr wrap="square" lIns="0" tIns="0" rIns="0" bIns="0" rtlCol="0"/>
          <a:lstStyle/>
          <a:p>
            <a:endParaRPr sz="2340"/>
          </a:p>
        </p:txBody>
      </p:sp>
      <p:sp>
        <p:nvSpPr>
          <p:cNvPr id="6" name="object 7">
            <a:extLst>
              <a:ext uri="{FF2B5EF4-FFF2-40B4-BE49-F238E27FC236}">
                <a16:creationId xmlns:a16="http://schemas.microsoft.com/office/drawing/2014/main" id="{83CC194F-4B71-4344-95E6-44BD4F153D9C}"/>
              </a:ext>
            </a:extLst>
          </p:cNvPr>
          <p:cNvSpPr/>
          <p:nvPr/>
        </p:nvSpPr>
        <p:spPr>
          <a:xfrm>
            <a:off x="8138763" y="2225625"/>
            <a:ext cx="2688692" cy="1354749"/>
          </a:xfrm>
          <a:custGeom>
            <a:avLst/>
            <a:gdLst/>
            <a:ahLst/>
            <a:cxnLst/>
            <a:rect l="l" t="t" r="r" b="b"/>
            <a:pathLst>
              <a:path w="3360419" h="1680845">
                <a:moveTo>
                  <a:pt x="3360000" y="1680362"/>
                </a:moveTo>
                <a:lnTo>
                  <a:pt x="3359309" y="1631690"/>
                </a:lnTo>
                <a:lnTo>
                  <a:pt x="3357247" y="1583361"/>
                </a:lnTo>
                <a:lnTo>
                  <a:pt x="3353834" y="1535393"/>
                </a:lnTo>
                <a:lnTo>
                  <a:pt x="3349087" y="1487806"/>
                </a:lnTo>
                <a:lnTo>
                  <a:pt x="3343027" y="1440617"/>
                </a:lnTo>
                <a:lnTo>
                  <a:pt x="3335670" y="1393846"/>
                </a:lnTo>
                <a:lnTo>
                  <a:pt x="3327037" y="1347510"/>
                </a:lnTo>
                <a:lnTo>
                  <a:pt x="3317145" y="1301630"/>
                </a:lnTo>
                <a:lnTo>
                  <a:pt x="3306014" y="1256223"/>
                </a:lnTo>
                <a:lnTo>
                  <a:pt x="3293662" y="1211308"/>
                </a:lnTo>
                <a:lnTo>
                  <a:pt x="3280108" y="1166905"/>
                </a:lnTo>
                <a:lnTo>
                  <a:pt x="3265370" y="1123031"/>
                </a:lnTo>
                <a:lnTo>
                  <a:pt x="3249467" y="1079705"/>
                </a:lnTo>
                <a:lnTo>
                  <a:pt x="3232418" y="1036946"/>
                </a:lnTo>
                <a:lnTo>
                  <a:pt x="3214241" y="994773"/>
                </a:lnTo>
                <a:lnTo>
                  <a:pt x="3194955" y="953205"/>
                </a:lnTo>
                <a:lnTo>
                  <a:pt x="3174580" y="912259"/>
                </a:lnTo>
                <a:lnTo>
                  <a:pt x="3153132" y="871956"/>
                </a:lnTo>
                <a:lnTo>
                  <a:pt x="3130632" y="832312"/>
                </a:lnTo>
                <a:lnTo>
                  <a:pt x="3107098" y="793348"/>
                </a:lnTo>
                <a:lnTo>
                  <a:pt x="3082548" y="755082"/>
                </a:lnTo>
                <a:lnTo>
                  <a:pt x="3057002" y="717533"/>
                </a:lnTo>
                <a:lnTo>
                  <a:pt x="3030477" y="680718"/>
                </a:lnTo>
                <a:lnTo>
                  <a:pt x="3002993" y="644658"/>
                </a:lnTo>
                <a:lnTo>
                  <a:pt x="2974568" y="609370"/>
                </a:lnTo>
                <a:lnTo>
                  <a:pt x="2945221" y="574874"/>
                </a:lnTo>
                <a:lnTo>
                  <a:pt x="2914971" y="541188"/>
                </a:lnTo>
                <a:lnTo>
                  <a:pt x="2883836" y="508330"/>
                </a:lnTo>
                <a:lnTo>
                  <a:pt x="2851834" y="476320"/>
                </a:lnTo>
                <a:lnTo>
                  <a:pt x="2818986" y="445176"/>
                </a:lnTo>
                <a:lnTo>
                  <a:pt x="2785308" y="414917"/>
                </a:lnTo>
                <a:lnTo>
                  <a:pt x="2750821" y="385562"/>
                </a:lnTo>
                <a:lnTo>
                  <a:pt x="2715542" y="357128"/>
                </a:lnTo>
                <a:lnTo>
                  <a:pt x="2679491" y="329636"/>
                </a:lnTo>
                <a:lnTo>
                  <a:pt x="2642686" y="303103"/>
                </a:lnTo>
                <a:lnTo>
                  <a:pt x="2605145" y="277548"/>
                </a:lnTo>
                <a:lnTo>
                  <a:pt x="2566887" y="252991"/>
                </a:lnTo>
                <a:lnTo>
                  <a:pt x="2527932" y="229449"/>
                </a:lnTo>
                <a:lnTo>
                  <a:pt x="2488298" y="206942"/>
                </a:lnTo>
                <a:lnTo>
                  <a:pt x="2448002" y="185487"/>
                </a:lnTo>
                <a:lnTo>
                  <a:pt x="2407065" y="165105"/>
                </a:lnTo>
                <a:lnTo>
                  <a:pt x="2365505" y="145812"/>
                </a:lnTo>
                <a:lnTo>
                  <a:pt x="2323340" y="127629"/>
                </a:lnTo>
                <a:lnTo>
                  <a:pt x="2280589" y="110574"/>
                </a:lnTo>
                <a:lnTo>
                  <a:pt x="2237270" y="94666"/>
                </a:lnTo>
                <a:lnTo>
                  <a:pt x="2193404" y="79922"/>
                </a:lnTo>
                <a:lnTo>
                  <a:pt x="2149007" y="66363"/>
                </a:lnTo>
                <a:lnTo>
                  <a:pt x="2104099" y="54006"/>
                </a:lnTo>
                <a:lnTo>
                  <a:pt x="2058699" y="42871"/>
                </a:lnTo>
                <a:lnTo>
                  <a:pt x="2012825" y="32976"/>
                </a:lnTo>
                <a:lnTo>
                  <a:pt x="1966495" y="24339"/>
                </a:lnTo>
                <a:lnTo>
                  <a:pt x="1919729" y="16980"/>
                </a:lnTo>
                <a:lnTo>
                  <a:pt x="1872546" y="10917"/>
                </a:lnTo>
                <a:lnTo>
                  <a:pt x="1824963" y="6169"/>
                </a:lnTo>
                <a:lnTo>
                  <a:pt x="1777000" y="2754"/>
                </a:lnTo>
                <a:lnTo>
                  <a:pt x="1728674" y="691"/>
                </a:lnTo>
                <a:lnTo>
                  <a:pt x="1680006" y="0"/>
                </a:lnTo>
                <a:lnTo>
                  <a:pt x="1631337" y="691"/>
                </a:lnTo>
                <a:lnTo>
                  <a:pt x="1583012" y="2754"/>
                </a:lnTo>
                <a:lnTo>
                  <a:pt x="1535048" y="6169"/>
                </a:lnTo>
                <a:lnTo>
                  <a:pt x="1487464" y="10917"/>
                </a:lnTo>
                <a:lnTo>
                  <a:pt x="1440280" y="16980"/>
                </a:lnTo>
                <a:lnTo>
                  <a:pt x="1393514" y="24339"/>
                </a:lnTo>
                <a:lnTo>
                  <a:pt x="1347184" y="32976"/>
                </a:lnTo>
                <a:lnTo>
                  <a:pt x="1301309" y="42871"/>
                </a:lnTo>
                <a:lnTo>
                  <a:pt x="1255908" y="54006"/>
                </a:lnTo>
                <a:lnTo>
                  <a:pt x="1211000" y="66363"/>
                </a:lnTo>
                <a:lnTo>
                  <a:pt x="1166603" y="79922"/>
                </a:lnTo>
                <a:lnTo>
                  <a:pt x="1122736" y="94666"/>
                </a:lnTo>
                <a:lnTo>
                  <a:pt x="1079417" y="110574"/>
                </a:lnTo>
                <a:lnTo>
                  <a:pt x="1036666" y="127629"/>
                </a:lnTo>
                <a:lnTo>
                  <a:pt x="994500" y="145812"/>
                </a:lnTo>
                <a:lnTo>
                  <a:pt x="952940" y="165105"/>
                </a:lnTo>
                <a:lnTo>
                  <a:pt x="912002" y="185487"/>
                </a:lnTo>
                <a:lnTo>
                  <a:pt x="871706" y="206942"/>
                </a:lnTo>
                <a:lnTo>
                  <a:pt x="832072" y="229449"/>
                </a:lnTo>
                <a:lnTo>
                  <a:pt x="793116" y="252991"/>
                </a:lnTo>
                <a:lnTo>
                  <a:pt x="754858" y="277548"/>
                </a:lnTo>
                <a:lnTo>
                  <a:pt x="717317" y="303103"/>
                </a:lnTo>
                <a:lnTo>
                  <a:pt x="680512" y="329636"/>
                </a:lnTo>
                <a:lnTo>
                  <a:pt x="644460" y="357128"/>
                </a:lnTo>
                <a:lnTo>
                  <a:pt x="609181" y="385562"/>
                </a:lnTo>
                <a:lnTo>
                  <a:pt x="574693" y="414917"/>
                </a:lnTo>
                <a:lnTo>
                  <a:pt x="541016" y="445176"/>
                </a:lnTo>
                <a:lnTo>
                  <a:pt x="508167" y="476320"/>
                </a:lnTo>
                <a:lnTo>
                  <a:pt x="476166" y="508330"/>
                </a:lnTo>
                <a:lnTo>
                  <a:pt x="445031" y="541188"/>
                </a:lnTo>
                <a:lnTo>
                  <a:pt x="414780" y="574874"/>
                </a:lnTo>
                <a:lnTo>
                  <a:pt x="385433" y="609370"/>
                </a:lnTo>
                <a:lnTo>
                  <a:pt x="357008" y="644658"/>
                </a:lnTo>
                <a:lnTo>
                  <a:pt x="329524" y="680718"/>
                </a:lnTo>
                <a:lnTo>
                  <a:pt x="302999" y="717533"/>
                </a:lnTo>
                <a:lnTo>
                  <a:pt x="277452" y="755082"/>
                </a:lnTo>
                <a:lnTo>
                  <a:pt x="252902" y="793348"/>
                </a:lnTo>
                <a:lnTo>
                  <a:pt x="229368" y="832312"/>
                </a:lnTo>
                <a:lnTo>
                  <a:pt x="206868" y="871956"/>
                </a:lnTo>
                <a:lnTo>
                  <a:pt x="185421" y="912259"/>
                </a:lnTo>
                <a:lnTo>
                  <a:pt x="165045" y="953205"/>
                </a:lnTo>
                <a:lnTo>
                  <a:pt x="145759" y="994773"/>
                </a:lnTo>
                <a:lnTo>
                  <a:pt x="127583" y="1036946"/>
                </a:lnTo>
                <a:lnTo>
                  <a:pt x="110533" y="1079705"/>
                </a:lnTo>
                <a:lnTo>
                  <a:pt x="94630" y="1123031"/>
                </a:lnTo>
                <a:lnTo>
                  <a:pt x="79892" y="1166905"/>
                </a:lnTo>
                <a:lnTo>
                  <a:pt x="66338" y="1211308"/>
                </a:lnTo>
                <a:lnTo>
                  <a:pt x="53986" y="1256223"/>
                </a:lnTo>
                <a:lnTo>
                  <a:pt x="42855" y="1301630"/>
                </a:lnTo>
                <a:lnTo>
                  <a:pt x="32963" y="1347510"/>
                </a:lnTo>
                <a:lnTo>
                  <a:pt x="24330" y="1393846"/>
                </a:lnTo>
                <a:lnTo>
                  <a:pt x="16973" y="1440617"/>
                </a:lnTo>
                <a:lnTo>
                  <a:pt x="10912" y="1487806"/>
                </a:lnTo>
                <a:lnTo>
                  <a:pt x="6166" y="1535393"/>
                </a:lnTo>
                <a:lnTo>
                  <a:pt x="2753" y="1583361"/>
                </a:lnTo>
                <a:lnTo>
                  <a:pt x="691" y="1631690"/>
                </a:lnTo>
                <a:lnTo>
                  <a:pt x="0" y="1680362"/>
                </a:lnTo>
              </a:path>
            </a:pathLst>
          </a:custGeom>
          <a:ln w="50800">
            <a:solidFill>
              <a:schemeClr val="accent3"/>
            </a:solidFill>
          </a:ln>
        </p:spPr>
        <p:txBody>
          <a:bodyPr wrap="square" lIns="0" tIns="0" rIns="0" bIns="0" rtlCol="0"/>
          <a:lstStyle/>
          <a:p>
            <a:endParaRPr sz="2340"/>
          </a:p>
        </p:txBody>
      </p:sp>
      <p:sp>
        <p:nvSpPr>
          <p:cNvPr id="7" name="object 5">
            <a:extLst>
              <a:ext uri="{FF2B5EF4-FFF2-40B4-BE49-F238E27FC236}">
                <a16:creationId xmlns:a16="http://schemas.microsoft.com/office/drawing/2014/main" id="{038892F7-D8C1-E846-BA24-F4218716F417}"/>
              </a:ext>
            </a:extLst>
          </p:cNvPr>
          <p:cNvSpPr/>
          <p:nvPr/>
        </p:nvSpPr>
        <p:spPr>
          <a:xfrm>
            <a:off x="1326353" y="2225625"/>
            <a:ext cx="2708651" cy="1354749"/>
          </a:xfrm>
          <a:custGeom>
            <a:avLst/>
            <a:gdLst/>
            <a:ahLst/>
            <a:cxnLst/>
            <a:rect l="l" t="t" r="r" b="b"/>
            <a:pathLst>
              <a:path w="3360420" h="1680845">
                <a:moveTo>
                  <a:pt x="3360000" y="1680362"/>
                </a:moveTo>
                <a:lnTo>
                  <a:pt x="3359309" y="1631690"/>
                </a:lnTo>
                <a:lnTo>
                  <a:pt x="3357247" y="1583361"/>
                </a:lnTo>
                <a:lnTo>
                  <a:pt x="3353834" y="1535393"/>
                </a:lnTo>
                <a:lnTo>
                  <a:pt x="3349087" y="1487806"/>
                </a:lnTo>
                <a:lnTo>
                  <a:pt x="3343027" y="1440617"/>
                </a:lnTo>
                <a:lnTo>
                  <a:pt x="3335670" y="1393846"/>
                </a:lnTo>
                <a:lnTo>
                  <a:pt x="3327037" y="1347510"/>
                </a:lnTo>
                <a:lnTo>
                  <a:pt x="3317145" y="1301630"/>
                </a:lnTo>
                <a:lnTo>
                  <a:pt x="3306014" y="1256223"/>
                </a:lnTo>
                <a:lnTo>
                  <a:pt x="3293662" y="1211308"/>
                </a:lnTo>
                <a:lnTo>
                  <a:pt x="3280108" y="1166905"/>
                </a:lnTo>
                <a:lnTo>
                  <a:pt x="3265370" y="1123031"/>
                </a:lnTo>
                <a:lnTo>
                  <a:pt x="3249467" y="1079705"/>
                </a:lnTo>
                <a:lnTo>
                  <a:pt x="3232418" y="1036946"/>
                </a:lnTo>
                <a:lnTo>
                  <a:pt x="3214241" y="994773"/>
                </a:lnTo>
                <a:lnTo>
                  <a:pt x="3194955" y="953205"/>
                </a:lnTo>
                <a:lnTo>
                  <a:pt x="3174580" y="912259"/>
                </a:lnTo>
                <a:lnTo>
                  <a:pt x="3153132" y="871956"/>
                </a:lnTo>
                <a:lnTo>
                  <a:pt x="3130632" y="832312"/>
                </a:lnTo>
                <a:lnTo>
                  <a:pt x="3107098" y="793348"/>
                </a:lnTo>
                <a:lnTo>
                  <a:pt x="3082548" y="755082"/>
                </a:lnTo>
                <a:lnTo>
                  <a:pt x="3057002" y="717533"/>
                </a:lnTo>
                <a:lnTo>
                  <a:pt x="3030477" y="680718"/>
                </a:lnTo>
                <a:lnTo>
                  <a:pt x="3002993" y="644658"/>
                </a:lnTo>
                <a:lnTo>
                  <a:pt x="2974568" y="609370"/>
                </a:lnTo>
                <a:lnTo>
                  <a:pt x="2945221" y="574874"/>
                </a:lnTo>
                <a:lnTo>
                  <a:pt x="2914971" y="541188"/>
                </a:lnTo>
                <a:lnTo>
                  <a:pt x="2883836" y="508330"/>
                </a:lnTo>
                <a:lnTo>
                  <a:pt x="2851834" y="476320"/>
                </a:lnTo>
                <a:lnTo>
                  <a:pt x="2818986" y="445176"/>
                </a:lnTo>
                <a:lnTo>
                  <a:pt x="2785308" y="414917"/>
                </a:lnTo>
                <a:lnTo>
                  <a:pt x="2750821" y="385562"/>
                </a:lnTo>
                <a:lnTo>
                  <a:pt x="2715542" y="357128"/>
                </a:lnTo>
                <a:lnTo>
                  <a:pt x="2679491" y="329636"/>
                </a:lnTo>
                <a:lnTo>
                  <a:pt x="2642686" y="303103"/>
                </a:lnTo>
                <a:lnTo>
                  <a:pt x="2605145" y="277548"/>
                </a:lnTo>
                <a:lnTo>
                  <a:pt x="2566887" y="252991"/>
                </a:lnTo>
                <a:lnTo>
                  <a:pt x="2527932" y="229449"/>
                </a:lnTo>
                <a:lnTo>
                  <a:pt x="2488298" y="206942"/>
                </a:lnTo>
                <a:lnTo>
                  <a:pt x="2448002" y="185487"/>
                </a:lnTo>
                <a:lnTo>
                  <a:pt x="2407065" y="165105"/>
                </a:lnTo>
                <a:lnTo>
                  <a:pt x="2365505" y="145812"/>
                </a:lnTo>
                <a:lnTo>
                  <a:pt x="2323340" y="127629"/>
                </a:lnTo>
                <a:lnTo>
                  <a:pt x="2280589" y="110574"/>
                </a:lnTo>
                <a:lnTo>
                  <a:pt x="2237270" y="94666"/>
                </a:lnTo>
                <a:lnTo>
                  <a:pt x="2193404" y="79922"/>
                </a:lnTo>
                <a:lnTo>
                  <a:pt x="2149007" y="66363"/>
                </a:lnTo>
                <a:lnTo>
                  <a:pt x="2104099" y="54006"/>
                </a:lnTo>
                <a:lnTo>
                  <a:pt x="2058699" y="42871"/>
                </a:lnTo>
                <a:lnTo>
                  <a:pt x="2012825" y="32976"/>
                </a:lnTo>
                <a:lnTo>
                  <a:pt x="1966495" y="24339"/>
                </a:lnTo>
                <a:lnTo>
                  <a:pt x="1919729" y="16980"/>
                </a:lnTo>
                <a:lnTo>
                  <a:pt x="1872546" y="10917"/>
                </a:lnTo>
                <a:lnTo>
                  <a:pt x="1824963" y="6169"/>
                </a:lnTo>
                <a:lnTo>
                  <a:pt x="1777000" y="2754"/>
                </a:lnTo>
                <a:lnTo>
                  <a:pt x="1728674" y="691"/>
                </a:lnTo>
                <a:lnTo>
                  <a:pt x="1680006" y="0"/>
                </a:lnTo>
                <a:lnTo>
                  <a:pt x="1631337" y="691"/>
                </a:lnTo>
                <a:lnTo>
                  <a:pt x="1583012" y="2754"/>
                </a:lnTo>
                <a:lnTo>
                  <a:pt x="1535048" y="6169"/>
                </a:lnTo>
                <a:lnTo>
                  <a:pt x="1487464" y="10917"/>
                </a:lnTo>
                <a:lnTo>
                  <a:pt x="1440280" y="16980"/>
                </a:lnTo>
                <a:lnTo>
                  <a:pt x="1393514" y="24339"/>
                </a:lnTo>
                <a:lnTo>
                  <a:pt x="1347184" y="32976"/>
                </a:lnTo>
                <a:lnTo>
                  <a:pt x="1301309" y="42871"/>
                </a:lnTo>
                <a:lnTo>
                  <a:pt x="1255908" y="54006"/>
                </a:lnTo>
                <a:lnTo>
                  <a:pt x="1211000" y="66363"/>
                </a:lnTo>
                <a:lnTo>
                  <a:pt x="1166603" y="79922"/>
                </a:lnTo>
                <a:lnTo>
                  <a:pt x="1122736" y="94666"/>
                </a:lnTo>
                <a:lnTo>
                  <a:pt x="1079417" y="110574"/>
                </a:lnTo>
                <a:lnTo>
                  <a:pt x="1036666" y="127629"/>
                </a:lnTo>
                <a:lnTo>
                  <a:pt x="994500" y="145812"/>
                </a:lnTo>
                <a:lnTo>
                  <a:pt x="952940" y="165105"/>
                </a:lnTo>
                <a:lnTo>
                  <a:pt x="912002" y="185487"/>
                </a:lnTo>
                <a:lnTo>
                  <a:pt x="871706" y="206942"/>
                </a:lnTo>
                <a:lnTo>
                  <a:pt x="832072" y="229449"/>
                </a:lnTo>
                <a:lnTo>
                  <a:pt x="793116" y="252991"/>
                </a:lnTo>
                <a:lnTo>
                  <a:pt x="754858" y="277548"/>
                </a:lnTo>
                <a:lnTo>
                  <a:pt x="717317" y="303103"/>
                </a:lnTo>
                <a:lnTo>
                  <a:pt x="680512" y="329636"/>
                </a:lnTo>
                <a:lnTo>
                  <a:pt x="644460" y="357128"/>
                </a:lnTo>
                <a:lnTo>
                  <a:pt x="609181" y="385562"/>
                </a:lnTo>
                <a:lnTo>
                  <a:pt x="574693" y="414917"/>
                </a:lnTo>
                <a:lnTo>
                  <a:pt x="541016" y="445176"/>
                </a:lnTo>
                <a:lnTo>
                  <a:pt x="508167" y="476320"/>
                </a:lnTo>
                <a:lnTo>
                  <a:pt x="476166" y="508330"/>
                </a:lnTo>
                <a:lnTo>
                  <a:pt x="445031" y="541188"/>
                </a:lnTo>
                <a:lnTo>
                  <a:pt x="414780" y="574874"/>
                </a:lnTo>
                <a:lnTo>
                  <a:pt x="385433" y="609370"/>
                </a:lnTo>
                <a:lnTo>
                  <a:pt x="357008" y="644658"/>
                </a:lnTo>
                <a:lnTo>
                  <a:pt x="329524" y="680718"/>
                </a:lnTo>
                <a:lnTo>
                  <a:pt x="302999" y="717533"/>
                </a:lnTo>
                <a:lnTo>
                  <a:pt x="277452" y="755082"/>
                </a:lnTo>
                <a:lnTo>
                  <a:pt x="252902" y="793348"/>
                </a:lnTo>
                <a:lnTo>
                  <a:pt x="229368" y="832312"/>
                </a:lnTo>
                <a:lnTo>
                  <a:pt x="206868" y="871956"/>
                </a:lnTo>
                <a:lnTo>
                  <a:pt x="185421" y="912259"/>
                </a:lnTo>
                <a:lnTo>
                  <a:pt x="165045" y="953205"/>
                </a:lnTo>
                <a:lnTo>
                  <a:pt x="145759" y="994773"/>
                </a:lnTo>
                <a:lnTo>
                  <a:pt x="127583" y="1036946"/>
                </a:lnTo>
                <a:lnTo>
                  <a:pt x="110533" y="1079705"/>
                </a:lnTo>
                <a:lnTo>
                  <a:pt x="94630" y="1123031"/>
                </a:lnTo>
                <a:lnTo>
                  <a:pt x="79892" y="1166905"/>
                </a:lnTo>
                <a:lnTo>
                  <a:pt x="66338" y="1211308"/>
                </a:lnTo>
                <a:lnTo>
                  <a:pt x="53986" y="1256223"/>
                </a:lnTo>
                <a:lnTo>
                  <a:pt x="42855" y="1301630"/>
                </a:lnTo>
                <a:lnTo>
                  <a:pt x="32963" y="1347510"/>
                </a:lnTo>
                <a:lnTo>
                  <a:pt x="24330" y="1393846"/>
                </a:lnTo>
                <a:lnTo>
                  <a:pt x="16973" y="1440617"/>
                </a:lnTo>
                <a:lnTo>
                  <a:pt x="10912" y="1487806"/>
                </a:lnTo>
                <a:lnTo>
                  <a:pt x="6166" y="1535393"/>
                </a:lnTo>
                <a:lnTo>
                  <a:pt x="2753" y="1583361"/>
                </a:lnTo>
                <a:lnTo>
                  <a:pt x="691" y="1631690"/>
                </a:lnTo>
                <a:lnTo>
                  <a:pt x="0" y="1680362"/>
                </a:lnTo>
              </a:path>
            </a:pathLst>
          </a:custGeom>
          <a:ln w="50800">
            <a:solidFill>
              <a:schemeClr val="tx1"/>
            </a:solidFill>
          </a:ln>
        </p:spPr>
        <p:txBody>
          <a:bodyPr wrap="square" lIns="0" tIns="0" rIns="0" bIns="0" rtlCol="0"/>
          <a:lstStyle/>
          <a:p>
            <a:endParaRPr sz="2340"/>
          </a:p>
        </p:txBody>
      </p:sp>
      <p:sp>
        <p:nvSpPr>
          <p:cNvPr id="8" name="Espace réservé du texte 2">
            <a:extLst>
              <a:ext uri="{FF2B5EF4-FFF2-40B4-BE49-F238E27FC236}">
                <a16:creationId xmlns:a16="http://schemas.microsoft.com/office/drawing/2014/main" id="{FDC6357E-F584-6848-9538-632BB3C5BF50}"/>
              </a:ext>
            </a:extLst>
          </p:cNvPr>
          <p:cNvSpPr>
            <a:spLocks noGrp="1"/>
          </p:cNvSpPr>
          <p:nvPr>
            <p:ph type="body" sz="quarter" idx="36" hasCustomPrompt="1"/>
          </p:nvPr>
        </p:nvSpPr>
        <p:spPr>
          <a:xfrm>
            <a:off x="1364546" y="2549098"/>
            <a:ext cx="2670458" cy="1031109"/>
          </a:xfrm>
          <a:prstGeom prst="rect">
            <a:avLst/>
          </a:prstGeom>
        </p:spPr>
        <p:txBody>
          <a:bodyPr anchor="b" anchorCtr="0"/>
          <a:lstStyle>
            <a:lvl1pPr algn="ctr">
              <a:lnSpc>
                <a:spcPct val="75000"/>
              </a:lnSpc>
              <a:defRPr sz="3300" b="1" i="0">
                <a:solidFill>
                  <a:schemeClr val="tx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TEXTE</a:t>
            </a:r>
          </a:p>
        </p:txBody>
      </p:sp>
      <p:sp>
        <p:nvSpPr>
          <p:cNvPr id="9" name="Espace réservé du texte 4">
            <a:extLst>
              <a:ext uri="{FF2B5EF4-FFF2-40B4-BE49-F238E27FC236}">
                <a16:creationId xmlns:a16="http://schemas.microsoft.com/office/drawing/2014/main" id="{A589CD6E-D00E-A54C-86E4-312173A82773}"/>
              </a:ext>
            </a:extLst>
          </p:cNvPr>
          <p:cNvSpPr>
            <a:spLocks noGrp="1"/>
          </p:cNvSpPr>
          <p:nvPr>
            <p:ph type="body" sz="quarter" idx="41" hasCustomPrompt="1"/>
          </p:nvPr>
        </p:nvSpPr>
        <p:spPr>
          <a:xfrm>
            <a:off x="1348669" y="3706413"/>
            <a:ext cx="2708451" cy="1161256"/>
          </a:xfrm>
          <a:prstGeom prst="rect">
            <a:avLst/>
          </a:prstGeom>
        </p:spPr>
        <p:txBody>
          <a:bodyPr anchor="t"/>
          <a:lstStyle>
            <a:lvl1pPr>
              <a:defRPr lang="fr-FR" sz="1600" b="1" i="0" cap="all" baseline="0" dirty="0">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lvl="0"/>
            <a:r>
              <a:rPr lang="fr-FR"/>
              <a:t>CLIQUEZ POUR MODIFIER LES STYLES DU TEXTE DU MASQUE</a:t>
            </a:r>
          </a:p>
          <a:p>
            <a:pPr lvl="0"/>
            <a:endParaRPr lang="fr-FR"/>
          </a:p>
        </p:txBody>
      </p:sp>
      <p:sp>
        <p:nvSpPr>
          <p:cNvPr id="10" name="Espace réservé du texte 4">
            <a:extLst>
              <a:ext uri="{FF2B5EF4-FFF2-40B4-BE49-F238E27FC236}">
                <a16:creationId xmlns:a16="http://schemas.microsoft.com/office/drawing/2014/main" id="{CCA82B73-DD14-F244-8B00-D5FA6C3F85F4}"/>
              </a:ext>
            </a:extLst>
          </p:cNvPr>
          <p:cNvSpPr>
            <a:spLocks noGrp="1"/>
          </p:cNvSpPr>
          <p:nvPr>
            <p:ph type="body" sz="quarter" idx="42" hasCustomPrompt="1"/>
          </p:nvPr>
        </p:nvSpPr>
        <p:spPr>
          <a:xfrm>
            <a:off x="4741796" y="3706413"/>
            <a:ext cx="2708451" cy="1161256"/>
          </a:xfrm>
          <a:prstGeom prst="rect">
            <a:avLst/>
          </a:prstGeom>
        </p:spPr>
        <p:txBody>
          <a:bodyPr anchor="t">
            <a:normAutofit/>
          </a:bodyPr>
          <a:lstStyle>
            <a:lvl1pPr>
              <a:defRPr lang="fr-FR" sz="1600" b="1" i="0" cap="all" baseline="0" dirty="0">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1" name="Espace réservé du texte 4">
            <a:extLst>
              <a:ext uri="{FF2B5EF4-FFF2-40B4-BE49-F238E27FC236}">
                <a16:creationId xmlns:a16="http://schemas.microsoft.com/office/drawing/2014/main" id="{FB940952-FC31-0B40-87CE-863FE79BD4E5}"/>
              </a:ext>
            </a:extLst>
          </p:cNvPr>
          <p:cNvSpPr>
            <a:spLocks noGrp="1"/>
          </p:cNvSpPr>
          <p:nvPr>
            <p:ph type="body" sz="quarter" idx="43" hasCustomPrompt="1"/>
          </p:nvPr>
        </p:nvSpPr>
        <p:spPr>
          <a:xfrm>
            <a:off x="8146954" y="3706413"/>
            <a:ext cx="2708451" cy="1161256"/>
          </a:xfrm>
          <a:prstGeom prst="rect">
            <a:avLst/>
          </a:prstGeom>
        </p:spPr>
        <p:txBody>
          <a:bodyPr anchor="t">
            <a:normAutofit/>
          </a:bodyPr>
          <a:lstStyle>
            <a:lvl1pPr>
              <a:defRPr lang="fr-FR" sz="1600" b="1" i="0" cap="all" baseline="0" dirty="0">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2" name="Espace réservé du texte 2">
            <a:extLst>
              <a:ext uri="{FF2B5EF4-FFF2-40B4-BE49-F238E27FC236}">
                <a16:creationId xmlns:a16="http://schemas.microsoft.com/office/drawing/2014/main" id="{0DB7AE4E-1FF4-734C-90F2-829CBA7DF3E5}"/>
              </a:ext>
            </a:extLst>
          </p:cNvPr>
          <p:cNvSpPr>
            <a:spLocks noGrp="1"/>
          </p:cNvSpPr>
          <p:nvPr>
            <p:ph type="body" sz="quarter" idx="44" hasCustomPrompt="1"/>
          </p:nvPr>
        </p:nvSpPr>
        <p:spPr>
          <a:xfrm>
            <a:off x="4830732" y="2549098"/>
            <a:ext cx="2524703" cy="1031109"/>
          </a:xfrm>
          <a:prstGeom prst="rect">
            <a:avLst/>
          </a:prstGeom>
        </p:spPr>
        <p:txBody>
          <a:bodyPr anchor="b" anchorCtr="0"/>
          <a:lstStyle>
            <a:lvl1pPr algn="ctr">
              <a:lnSpc>
                <a:spcPct val="75000"/>
              </a:lnSpc>
              <a:defRPr sz="3300" b="1" i="0">
                <a:solidFill>
                  <a:schemeClr val="tx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TEXTE</a:t>
            </a:r>
          </a:p>
        </p:txBody>
      </p:sp>
      <p:sp>
        <p:nvSpPr>
          <p:cNvPr id="13" name="Espace réservé du texte 2">
            <a:extLst>
              <a:ext uri="{FF2B5EF4-FFF2-40B4-BE49-F238E27FC236}">
                <a16:creationId xmlns:a16="http://schemas.microsoft.com/office/drawing/2014/main" id="{48BC7140-8B28-6248-B2DD-83514E11D042}"/>
              </a:ext>
            </a:extLst>
          </p:cNvPr>
          <p:cNvSpPr>
            <a:spLocks noGrp="1"/>
          </p:cNvSpPr>
          <p:nvPr>
            <p:ph type="body" sz="quarter" idx="45" hasCustomPrompt="1"/>
          </p:nvPr>
        </p:nvSpPr>
        <p:spPr>
          <a:xfrm>
            <a:off x="8220196" y="2549098"/>
            <a:ext cx="2524703" cy="1031109"/>
          </a:xfrm>
          <a:prstGeom prst="rect">
            <a:avLst/>
          </a:prstGeom>
        </p:spPr>
        <p:txBody>
          <a:bodyPr anchor="b" anchorCtr="0"/>
          <a:lstStyle>
            <a:lvl1pPr algn="ctr">
              <a:lnSpc>
                <a:spcPct val="75000"/>
              </a:lnSpc>
              <a:defRPr sz="3300" b="1" i="0">
                <a:solidFill>
                  <a:schemeClr val="tx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TEXTE</a:t>
            </a:r>
          </a:p>
        </p:txBody>
      </p:sp>
      <p:sp>
        <p:nvSpPr>
          <p:cNvPr id="14" name="Espace réservé de la date 14">
            <a:extLst>
              <a:ext uri="{FF2B5EF4-FFF2-40B4-BE49-F238E27FC236}">
                <a16:creationId xmlns:a16="http://schemas.microsoft.com/office/drawing/2014/main" id="{E1F7E4A0-F46E-DC4D-94D5-4B1E1302420B}"/>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6" name="Titre 1">
            <a:extLst>
              <a:ext uri="{FF2B5EF4-FFF2-40B4-BE49-F238E27FC236}">
                <a16:creationId xmlns:a16="http://schemas.microsoft.com/office/drawing/2014/main" id="{4DF374EA-4A8E-734D-8122-10574F4E1649}"/>
              </a:ext>
            </a:extLst>
          </p:cNvPr>
          <p:cNvSpPr>
            <a:spLocks noGrp="1"/>
          </p:cNvSpPr>
          <p:nvPr>
            <p:ph type="title" hasCustomPrompt="1"/>
          </p:nvPr>
        </p:nvSpPr>
        <p:spPr>
          <a:xfrm>
            <a:off x="352637" y="325067"/>
            <a:ext cx="11486723" cy="477465"/>
          </a:xfrm>
        </p:spPr>
        <p:txBody>
          <a:bodyPr/>
          <a:lstStyle/>
          <a:p>
            <a:r>
              <a:rPr lang="fr-FR"/>
              <a:t>titre</a:t>
            </a:r>
          </a:p>
        </p:txBody>
      </p:sp>
      <p:sp>
        <p:nvSpPr>
          <p:cNvPr id="17" name="Espace réservé du texte 3">
            <a:extLst>
              <a:ext uri="{FF2B5EF4-FFF2-40B4-BE49-F238E27FC236}">
                <a16:creationId xmlns:a16="http://schemas.microsoft.com/office/drawing/2014/main" id="{09C15495-D02C-6C4F-88CF-CC04309C7F9B}"/>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132756852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otions clés_2">
    <p:spTree>
      <p:nvGrpSpPr>
        <p:cNvPr id="1" name=""/>
        <p:cNvGrpSpPr/>
        <p:nvPr/>
      </p:nvGrpSpPr>
      <p:grpSpPr>
        <a:xfrm>
          <a:off x="0" y="0"/>
          <a:ext cx="0" cy="0"/>
          <a:chOff x="0" y="0"/>
          <a:chExt cx="0" cy="0"/>
        </a:xfrm>
      </p:grpSpPr>
      <p:sp>
        <p:nvSpPr>
          <p:cNvPr id="6" name="Espace réservé du pied de page 2">
            <a:extLst>
              <a:ext uri="{FF2B5EF4-FFF2-40B4-BE49-F238E27FC236}">
                <a16:creationId xmlns:a16="http://schemas.microsoft.com/office/drawing/2014/main" id="{D2EBCD82-2077-9A45-9507-81BD54DF0334}"/>
              </a:ext>
            </a:extLst>
          </p:cNvPr>
          <p:cNvSpPr>
            <a:spLocks noGrp="1"/>
          </p:cNvSpPr>
          <p:nvPr>
            <p:ph type="ftr" sz="quarter" idx="10"/>
          </p:nvPr>
        </p:nvSpPr>
        <p:spPr>
          <a:xfrm>
            <a:off x="229517" y="6502427"/>
            <a:ext cx="4291683" cy="153618"/>
          </a:xfrm>
        </p:spPr>
        <p:txBody>
          <a:body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6A932B2F-1218-ED4E-9129-F82916902710}"/>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
        <p:nvSpPr>
          <p:cNvPr id="12" name="Espace réservé du texte 4">
            <a:extLst>
              <a:ext uri="{FF2B5EF4-FFF2-40B4-BE49-F238E27FC236}">
                <a16:creationId xmlns:a16="http://schemas.microsoft.com/office/drawing/2014/main" id="{F32D36EC-E664-F240-BFE1-B4DADAD105AF}"/>
              </a:ext>
            </a:extLst>
          </p:cNvPr>
          <p:cNvSpPr>
            <a:spLocks noGrp="1"/>
          </p:cNvSpPr>
          <p:nvPr>
            <p:ph type="body" sz="quarter" idx="41" hasCustomPrompt="1"/>
          </p:nvPr>
        </p:nvSpPr>
        <p:spPr>
          <a:xfrm>
            <a:off x="1348669" y="3706413"/>
            <a:ext cx="2708451" cy="1161256"/>
          </a:xfrm>
          <a:prstGeom prst="rect">
            <a:avLst/>
          </a:prstGeom>
        </p:spPr>
        <p:txBody>
          <a:bodyPr anchor="t"/>
          <a:lstStyle>
            <a:lvl1pPr>
              <a:defRPr lang="fr-FR" sz="1600" b="1" i="0" cap="all" baseline="0" dirty="0">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lvl="0"/>
            <a:r>
              <a:rPr lang="fr-FR"/>
              <a:t>CLIQUEZ POUR MODIFIER LES STYLES DU TEXTE DU MASQUE</a:t>
            </a:r>
          </a:p>
          <a:p>
            <a:pPr lvl="0"/>
            <a:endParaRPr lang="fr-FR"/>
          </a:p>
        </p:txBody>
      </p:sp>
      <p:sp>
        <p:nvSpPr>
          <p:cNvPr id="13" name="Espace réservé du texte 4">
            <a:extLst>
              <a:ext uri="{FF2B5EF4-FFF2-40B4-BE49-F238E27FC236}">
                <a16:creationId xmlns:a16="http://schemas.microsoft.com/office/drawing/2014/main" id="{52F15A02-43B3-634D-A993-4BBF7A602A7E}"/>
              </a:ext>
            </a:extLst>
          </p:cNvPr>
          <p:cNvSpPr>
            <a:spLocks noGrp="1"/>
          </p:cNvSpPr>
          <p:nvPr>
            <p:ph type="body" sz="quarter" idx="42" hasCustomPrompt="1"/>
          </p:nvPr>
        </p:nvSpPr>
        <p:spPr>
          <a:xfrm>
            <a:off x="4741796" y="3706413"/>
            <a:ext cx="2708451" cy="1161256"/>
          </a:xfrm>
          <a:prstGeom prst="rect">
            <a:avLst/>
          </a:prstGeom>
        </p:spPr>
        <p:txBody>
          <a:bodyPr anchor="t">
            <a:normAutofit/>
          </a:bodyPr>
          <a:lstStyle>
            <a:lvl1pPr>
              <a:defRPr lang="fr-FR" sz="1600" b="1" i="0" cap="all" baseline="0" dirty="0">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4" name="Espace réservé du texte 4">
            <a:extLst>
              <a:ext uri="{FF2B5EF4-FFF2-40B4-BE49-F238E27FC236}">
                <a16:creationId xmlns:a16="http://schemas.microsoft.com/office/drawing/2014/main" id="{3D7CAB5F-E5C8-E346-9B2A-B9B79E5C66E3}"/>
              </a:ext>
            </a:extLst>
          </p:cNvPr>
          <p:cNvSpPr>
            <a:spLocks noGrp="1"/>
          </p:cNvSpPr>
          <p:nvPr>
            <p:ph type="body" sz="quarter" idx="43" hasCustomPrompt="1"/>
          </p:nvPr>
        </p:nvSpPr>
        <p:spPr>
          <a:xfrm>
            <a:off x="8146954" y="3706413"/>
            <a:ext cx="2708451" cy="1161256"/>
          </a:xfrm>
          <a:prstGeom prst="rect">
            <a:avLst/>
          </a:prstGeom>
        </p:spPr>
        <p:txBody>
          <a:bodyPr anchor="t">
            <a:normAutofit/>
          </a:bodyPr>
          <a:lstStyle>
            <a:lvl1pPr>
              <a:defRPr lang="fr-FR" sz="1600" b="1" i="0" cap="all" baseline="0" dirty="0">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7" name="Espace réservé de la date 14">
            <a:extLst>
              <a:ext uri="{FF2B5EF4-FFF2-40B4-BE49-F238E27FC236}">
                <a16:creationId xmlns:a16="http://schemas.microsoft.com/office/drawing/2014/main" id="{E33BDDB6-F2B1-CD4D-AB6F-62AC4450322D}"/>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9" name="Espace réservé du texte 2">
            <a:extLst>
              <a:ext uri="{FF2B5EF4-FFF2-40B4-BE49-F238E27FC236}">
                <a16:creationId xmlns:a16="http://schemas.microsoft.com/office/drawing/2014/main" id="{5AB82C72-4658-FF4F-948F-58F616C012E0}"/>
              </a:ext>
            </a:extLst>
          </p:cNvPr>
          <p:cNvSpPr>
            <a:spLocks noGrp="1"/>
          </p:cNvSpPr>
          <p:nvPr>
            <p:ph type="body" sz="quarter" idx="36" hasCustomPrompt="1"/>
          </p:nvPr>
        </p:nvSpPr>
        <p:spPr>
          <a:xfrm>
            <a:off x="1364546" y="2549098"/>
            <a:ext cx="2670458" cy="1031109"/>
          </a:xfrm>
          <a:prstGeom prst="rect">
            <a:avLst/>
          </a:prstGeom>
        </p:spPr>
        <p:txBody>
          <a:bodyPr anchor="b" anchorCtr="0"/>
          <a:lstStyle>
            <a:lvl1pPr algn="ctr">
              <a:lnSpc>
                <a:spcPct val="75000"/>
              </a:lnSpc>
              <a:defRPr sz="3300" b="1" i="0">
                <a:solidFill>
                  <a:schemeClr val="tx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TEXTE</a:t>
            </a:r>
          </a:p>
        </p:txBody>
      </p:sp>
      <p:sp>
        <p:nvSpPr>
          <p:cNvPr id="20" name="Espace réservé du texte 2">
            <a:extLst>
              <a:ext uri="{FF2B5EF4-FFF2-40B4-BE49-F238E27FC236}">
                <a16:creationId xmlns:a16="http://schemas.microsoft.com/office/drawing/2014/main" id="{CB337BB5-D579-2A49-9FA8-7A197DB13435}"/>
              </a:ext>
            </a:extLst>
          </p:cNvPr>
          <p:cNvSpPr>
            <a:spLocks noGrp="1"/>
          </p:cNvSpPr>
          <p:nvPr>
            <p:ph type="body" sz="quarter" idx="44" hasCustomPrompt="1"/>
          </p:nvPr>
        </p:nvSpPr>
        <p:spPr>
          <a:xfrm>
            <a:off x="4830732" y="2549098"/>
            <a:ext cx="2524703" cy="1031109"/>
          </a:xfrm>
          <a:prstGeom prst="rect">
            <a:avLst/>
          </a:prstGeom>
        </p:spPr>
        <p:txBody>
          <a:bodyPr anchor="b" anchorCtr="0"/>
          <a:lstStyle>
            <a:lvl1pPr algn="ctr">
              <a:lnSpc>
                <a:spcPct val="75000"/>
              </a:lnSpc>
              <a:defRPr sz="3300" b="1" i="0">
                <a:solidFill>
                  <a:schemeClr val="tx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TEXTE</a:t>
            </a:r>
          </a:p>
        </p:txBody>
      </p:sp>
      <p:sp>
        <p:nvSpPr>
          <p:cNvPr id="21" name="Espace réservé du texte 2">
            <a:extLst>
              <a:ext uri="{FF2B5EF4-FFF2-40B4-BE49-F238E27FC236}">
                <a16:creationId xmlns:a16="http://schemas.microsoft.com/office/drawing/2014/main" id="{D40D8757-0A6F-A84E-8408-00742359A2D0}"/>
              </a:ext>
            </a:extLst>
          </p:cNvPr>
          <p:cNvSpPr>
            <a:spLocks noGrp="1"/>
          </p:cNvSpPr>
          <p:nvPr>
            <p:ph type="body" sz="quarter" idx="45" hasCustomPrompt="1"/>
          </p:nvPr>
        </p:nvSpPr>
        <p:spPr>
          <a:xfrm>
            <a:off x="8220196" y="2549098"/>
            <a:ext cx="2524703" cy="1031109"/>
          </a:xfrm>
          <a:prstGeom prst="rect">
            <a:avLst/>
          </a:prstGeom>
        </p:spPr>
        <p:txBody>
          <a:bodyPr anchor="b" anchorCtr="0"/>
          <a:lstStyle>
            <a:lvl1pPr algn="ctr">
              <a:lnSpc>
                <a:spcPct val="75000"/>
              </a:lnSpc>
              <a:defRPr sz="3300" b="1" i="0">
                <a:solidFill>
                  <a:schemeClr val="tx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TEXTE</a:t>
            </a:r>
          </a:p>
        </p:txBody>
      </p:sp>
      <p:sp>
        <p:nvSpPr>
          <p:cNvPr id="15" name="Titre 1">
            <a:extLst>
              <a:ext uri="{FF2B5EF4-FFF2-40B4-BE49-F238E27FC236}">
                <a16:creationId xmlns:a16="http://schemas.microsoft.com/office/drawing/2014/main" id="{B51C418C-CEAA-F347-A9B2-FFD292A51714}"/>
              </a:ext>
            </a:extLst>
          </p:cNvPr>
          <p:cNvSpPr>
            <a:spLocks noGrp="1"/>
          </p:cNvSpPr>
          <p:nvPr>
            <p:ph type="title" hasCustomPrompt="1"/>
          </p:nvPr>
        </p:nvSpPr>
        <p:spPr>
          <a:xfrm>
            <a:off x="352637" y="325067"/>
            <a:ext cx="11486723" cy="477465"/>
          </a:xfrm>
        </p:spPr>
        <p:txBody>
          <a:bodyPr/>
          <a:lstStyle/>
          <a:p>
            <a:r>
              <a:rPr lang="fr-FR"/>
              <a:t>titre</a:t>
            </a:r>
          </a:p>
        </p:txBody>
      </p:sp>
      <p:sp>
        <p:nvSpPr>
          <p:cNvPr id="16" name="Espace réservé du texte 3">
            <a:extLst>
              <a:ext uri="{FF2B5EF4-FFF2-40B4-BE49-F238E27FC236}">
                <a16:creationId xmlns:a16="http://schemas.microsoft.com/office/drawing/2014/main" id="{3BD4B21D-C541-7146-97E8-943060D9C4FB}"/>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354551218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otions clés_3">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4241DC0-D6B1-664C-BF79-A140BE81301E}"/>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58D9B5DE-543A-134A-A0FA-43DF8BD23DD5}"/>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5" name="object 6">
            <a:extLst>
              <a:ext uri="{FF2B5EF4-FFF2-40B4-BE49-F238E27FC236}">
                <a16:creationId xmlns:a16="http://schemas.microsoft.com/office/drawing/2014/main" id="{FE234B64-05A9-AC4D-9A8F-CF8827A843E2}"/>
              </a:ext>
            </a:extLst>
          </p:cNvPr>
          <p:cNvSpPr/>
          <p:nvPr/>
        </p:nvSpPr>
        <p:spPr>
          <a:xfrm>
            <a:off x="4748271" y="2225625"/>
            <a:ext cx="2701558" cy="1354749"/>
          </a:xfrm>
          <a:custGeom>
            <a:avLst/>
            <a:gdLst/>
            <a:ahLst/>
            <a:cxnLst/>
            <a:rect l="l" t="t" r="r" b="b"/>
            <a:pathLst>
              <a:path w="3360420" h="1680845">
                <a:moveTo>
                  <a:pt x="3360000" y="1680362"/>
                </a:moveTo>
                <a:lnTo>
                  <a:pt x="3359309" y="1631690"/>
                </a:lnTo>
                <a:lnTo>
                  <a:pt x="3357247" y="1583361"/>
                </a:lnTo>
                <a:lnTo>
                  <a:pt x="3353834" y="1535393"/>
                </a:lnTo>
                <a:lnTo>
                  <a:pt x="3349087" y="1487806"/>
                </a:lnTo>
                <a:lnTo>
                  <a:pt x="3343027" y="1440617"/>
                </a:lnTo>
                <a:lnTo>
                  <a:pt x="3335670" y="1393846"/>
                </a:lnTo>
                <a:lnTo>
                  <a:pt x="3327037" y="1347510"/>
                </a:lnTo>
                <a:lnTo>
                  <a:pt x="3317145" y="1301630"/>
                </a:lnTo>
                <a:lnTo>
                  <a:pt x="3306014" y="1256223"/>
                </a:lnTo>
                <a:lnTo>
                  <a:pt x="3293662" y="1211308"/>
                </a:lnTo>
                <a:lnTo>
                  <a:pt x="3280108" y="1166905"/>
                </a:lnTo>
                <a:lnTo>
                  <a:pt x="3265370" y="1123031"/>
                </a:lnTo>
                <a:lnTo>
                  <a:pt x="3249467" y="1079705"/>
                </a:lnTo>
                <a:lnTo>
                  <a:pt x="3232418" y="1036946"/>
                </a:lnTo>
                <a:lnTo>
                  <a:pt x="3214241" y="994773"/>
                </a:lnTo>
                <a:lnTo>
                  <a:pt x="3194955" y="953205"/>
                </a:lnTo>
                <a:lnTo>
                  <a:pt x="3174580" y="912259"/>
                </a:lnTo>
                <a:lnTo>
                  <a:pt x="3153132" y="871956"/>
                </a:lnTo>
                <a:lnTo>
                  <a:pt x="3130632" y="832312"/>
                </a:lnTo>
                <a:lnTo>
                  <a:pt x="3107098" y="793348"/>
                </a:lnTo>
                <a:lnTo>
                  <a:pt x="3082548" y="755082"/>
                </a:lnTo>
                <a:lnTo>
                  <a:pt x="3057002" y="717533"/>
                </a:lnTo>
                <a:lnTo>
                  <a:pt x="3030477" y="680718"/>
                </a:lnTo>
                <a:lnTo>
                  <a:pt x="3002993" y="644658"/>
                </a:lnTo>
                <a:lnTo>
                  <a:pt x="2974568" y="609370"/>
                </a:lnTo>
                <a:lnTo>
                  <a:pt x="2945221" y="574874"/>
                </a:lnTo>
                <a:lnTo>
                  <a:pt x="2914971" y="541188"/>
                </a:lnTo>
                <a:lnTo>
                  <a:pt x="2883836" y="508330"/>
                </a:lnTo>
                <a:lnTo>
                  <a:pt x="2851834" y="476320"/>
                </a:lnTo>
                <a:lnTo>
                  <a:pt x="2818986" y="445176"/>
                </a:lnTo>
                <a:lnTo>
                  <a:pt x="2785308" y="414917"/>
                </a:lnTo>
                <a:lnTo>
                  <a:pt x="2750821" y="385562"/>
                </a:lnTo>
                <a:lnTo>
                  <a:pt x="2715542" y="357128"/>
                </a:lnTo>
                <a:lnTo>
                  <a:pt x="2679491" y="329636"/>
                </a:lnTo>
                <a:lnTo>
                  <a:pt x="2642686" y="303103"/>
                </a:lnTo>
                <a:lnTo>
                  <a:pt x="2605145" y="277548"/>
                </a:lnTo>
                <a:lnTo>
                  <a:pt x="2566887" y="252991"/>
                </a:lnTo>
                <a:lnTo>
                  <a:pt x="2527932" y="229449"/>
                </a:lnTo>
                <a:lnTo>
                  <a:pt x="2488298" y="206942"/>
                </a:lnTo>
                <a:lnTo>
                  <a:pt x="2448002" y="185487"/>
                </a:lnTo>
                <a:lnTo>
                  <a:pt x="2407065" y="165105"/>
                </a:lnTo>
                <a:lnTo>
                  <a:pt x="2365505" y="145812"/>
                </a:lnTo>
                <a:lnTo>
                  <a:pt x="2323340" y="127629"/>
                </a:lnTo>
                <a:lnTo>
                  <a:pt x="2280589" y="110574"/>
                </a:lnTo>
                <a:lnTo>
                  <a:pt x="2237270" y="94666"/>
                </a:lnTo>
                <a:lnTo>
                  <a:pt x="2193404" y="79922"/>
                </a:lnTo>
                <a:lnTo>
                  <a:pt x="2149007" y="66363"/>
                </a:lnTo>
                <a:lnTo>
                  <a:pt x="2104099" y="54006"/>
                </a:lnTo>
                <a:lnTo>
                  <a:pt x="2058699" y="42871"/>
                </a:lnTo>
                <a:lnTo>
                  <a:pt x="2012825" y="32976"/>
                </a:lnTo>
                <a:lnTo>
                  <a:pt x="1966495" y="24339"/>
                </a:lnTo>
                <a:lnTo>
                  <a:pt x="1919729" y="16980"/>
                </a:lnTo>
                <a:lnTo>
                  <a:pt x="1872546" y="10917"/>
                </a:lnTo>
                <a:lnTo>
                  <a:pt x="1824963" y="6169"/>
                </a:lnTo>
                <a:lnTo>
                  <a:pt x="1777000" y="2754"/>
                </a:lnTo>
                <a:lnTo>
                  <a:pt x="1728674" y="691"/>
                </a:lnTo>
                <a:lnTo>
                  <a:pt x="1680006" y="0"/>
                </a:lnTo>
                <a:lnTo>
                  <a:pt x="1631337" y="691"/>
                </a:lnTo>
                <a:lnTo>
                  <a:pt x="1583012" y="2754"/>
                </a:lnTo>
                <a:lnTo>
                  <a:pt x="1535048" y="6169"/>
                </a:lnTo>
                <a:lnTo>
                  <a:pt x="1487464" y="10917"/>
                </a:lnTo>
                <a:lnTo>
                  <a:pt x="1440280" y="16980"/>
                </a:lnTo>
                <a:lnTo>
                  <a:pt x="1393514" y="24339"/>
                </a:lnTo>
                <a:lnTo>
                  <a:pt x="1347184" y="32976"/>
                </a:lnTo>
                <a:lnTo>
                  <a:pt x="1301309" y="42871"/>
                </a:lnTo>
                <a:lnTo>
                  <a:pt x="1255908" y="54006"/>
                </a:lnTo>
                <a:lnTo>
                  <a:pt x="1211000" y="66363"/>
                </a:lnTo>
                <a:lnTo>
                  <a:pt x="1166603" y="79922"/>
                </a:lnTo>
                <a:lnTo>
                  <a:pt x="1122736" y="94666"/>
                </a:lnTo>
                <a:lnTo>
                  <a:pt x="1079417" y="110574"/>
                </a:lnTo>
                <a:lnTo>
                  <a:pt x="1036666" y="127629"/>
                </a:lnTo>
                <a:lnTo>
                  <a:pt x="994500" y="145812"/>
                </a:lnTo>
                <a:lnTo>
                  <a:pt x="952940" y="165105"/>
                </a:lnTo>
                <a:lnTo>
                  <a:pt x="912002" y="185487"/>
                </a:lnTo>
                <a:lnTo>
                  <a:pt x="871706" y="206942"/>
                </a:lnTo>
                <a:lnTo>
                  <a:pt x="832072" y="229449"/>
                </a:lnTo>
                <a:lnTo>
                  <a:pt x="793116" y="252991"/>
                </a:lnTo>
                <a:lnTo>
                  <a:pt x="754858" y="277548"/>
                </a:lnTo>
                <a:lnTo>
                  <a:pt x="717317" y="303103"/>
                </a:lnTo>
                <a:lnTo>
                  <a:pt x="680512" y="329636"/>
                </a:lnTo>
                <a:lnTo>
                  <a:pt x="644460" y="357128"/>
                </a:lnTo>
                <a:lnTo>
                  <a:pt x="609181" y="385562"/>
                </a:lnTo>
                <a:lnTo>
                  <a:pt x="574693" y="414917"/>
                </a:lnTo>
                <a:lnTo>
                  <a:pt x="541016" y="445176"/>
                </a:lnTo>
                <a:lnTo>
                  <a:pt x="508167" y="476320"/>
                </a:lnTo>
                <a:lnTo>
                  <a:pt x="476166" y="508330"/>
                </a:lnTo>
                <a:lnTo>
                  <a:pt x="445031" y="541188"/>
                </a:lnTo>
                <a:lnTo>
                  <a:pt x="414780" y="574874"/>
                </a:lnTo>
                <a:lnTo>
                  <a:pt x="385433" y="609370"/>
                </a:lnTo>
                <a:lnTo>
                  <a:pt x="357008" y="644658"/>
                </a:lnTo>
                <a:lnTo>
                  <a:pt x="329524" y="680718"/>
                </a:lnTo>
                <a:lnTo>
                  <a:pt x="302999" y="717533"/>
                </a:lnTo>
                <a:lnTo>
                  <a:pt x="277452" y="755082"/>
                </a:lnTo>
                <a:lnTo>
                  <a:pt x="252902" y="793348"/>
                </a:lnTo>
                <a:lnTo>
                  <a:pt x="229368" y="832312"/>
                </a:lnTo>
                <a:lnTo>
                  <a:pt x="206868" y="871956"/>
                </a:lnTo>
                <a:lnTo>
                  <a:pt x="185421" y="912259"/>
                </a:lnTo>
                <a:lnTo>
                  <a:pt x="165045" y="953205"/>
                </a:lnTo>
                <a:lnTo>
                  <a:pt x="145759" y="994773"/>
                </a:lnTo>
                <a:lnTo>
                  <a:pt x="127583" y="1036946"/>
                </a:lnTo>
                <a:lnTo>
                  <a:pt x="110533" y="1079705"/>
                </a:lnTo>
                <a:lnTo>
                  <a:pt x="94630" y="1123031"/>
                </a:lnTo>
                <a:lnTo>
                  <a:pt x="79892" y="1166905"/>
                </a:lnTo>
                <a:lnTo>
                  <a:pt x="66338" y="1211308"/>
                </a:lnTo>
                <a:lnTo>
                  <a:pt x="53986" y="1256223"/>
                </a:lnTo>
                <a:lnTo>
                  <a:pt x="42855" y="1301630"/>
                </a:lnTo>
                <a:lnTo>
                  <a:pt x="32963" y="1347510"/>
                </a:lnTo>
                <a:lnTo>
                  <a:pt x="24330" y="1393846"/>
                </a:lnTo>
                <a:lnTo>
                  <a:pt x="16973" y="1440617"/>
                </a:lnTo>
                <a:lnTo>
                  <a:pt x="10912" y="1487806"/>
                </a:lnTo>
                <a:lnTo>
                  <a:pt x="6166" y="1535393"/>
                </a:lnTo>
                <a:lnTo>
                  <a:pt x="2753" y="1583361"/>
                </a:lnTo>
                <a:lnTo>
                  <a:pt x="691" y="1631690"/>
                </a:lnTo>
                <a:lnTo>
                  <a:pt x="0" y="1680362"/>
                </a:lnTo>
              </a:path>
            </a:pathLst>
          </a:custGeom>
          <a:ln w="50800">
            <a:solidFill>
              <a:schemeClr val="bg2"/>
            </a:solidFill>
          </a:ln>
        </p:spPr>
        <p:txBody>
          <a:bodyPr wrap="square" lIns="0" tIns="0" rIns="0" bIns="0" rtlCol="0"/>
          <a:lstStyle/>
          <a:p>
            <a:endParaRPr sz="2340">
              <a:solidFill>
                <a:schemeClr val="bg1"/>
              </a:solidFill>
            </a:endParaRPr>
          </a:p>
        </p:txBody>
      </p:sp>
      <p:sp>
        <p:nvSpPr>
          <p:cNvPr id="6" name="object 7">
            <a:extLst>
              <a:ext uri="{FF2B5EF4-FFF2-40B4-BE49-F238E27FC236}">
                <a16:creationId xmlns:a16="http://schemas.microsoft.com/office/drawing/2014/main" id="{83CC194F-4B71-4344-95E6-44BD4F153D9C}"/>
              </a:ext>
            </a:extLst>
          </p:cNvPr>
          <p:cNvSpPr/>
          <p:nvPr/>
        </p:nvSpPr>
        <p:spPr>
          <a:xfrm>
            <a:off x="8138763" y="2225625"/>
            <a:ext cx="2688692" cy="1354749"/>
          </a:xfrm>
          <a:custGeom>
            <a:avLst/>
            <a:gdLst/>
            <a:ahLst/>
            <a:cxnLst/>
            <a:rect l="l" t="t" r="r" b="b"/>
            <a:pathLst>
              <a:path w="3360419" h="1680845">
                <a:moveTo>
                  <a:pt x="3360000" y="1680362"/>
                </a:moveTo>
                <a:lnTo>
                  <a:pt x="3359309" y="1631690"/>
                </a:lnTo>
                <a:lnTo>
                  <a:pt x="3357247" y="1583361"/>
                </a:lnTo>
                <a:lnTo>
                  <a:pt x="3353834" y="1535393"/>
                </a:lnTo>
                <a:lnTo>
                  <a:pt x="3349087" y="1487806"/>
                </a:lnTo>
                <a:lnTo>
                  <a:pt x="3343027" y="1440617"/>
                </a:lnTo>
                <a:lnTo>
                  <a:pt x="3335670" y="1393846"/>
                </a:lnTo>
                <a:lnTo>
                  <a:pt x="3327037" y="1347510"/>
                </a:lnTo>
                <a:lnTo>
                  <a:pt x="3317145" y="1301630"/>
                </a:lnTo>
                <a:lnTo>
                  <a:pt x="3306014" y="1256223"/>
                </a:lnTo>
                <a:lnTo>
                  <a:pt x="3293662" y="1211308"/>
                </a:lnTo>
                <a:lnTo>
                  <a:pt x="3280108" y="1166905"/>
                </a:lnTo>
                <a:lnTo>
                  <a:pt x="3265370" y="1123031"/>
                </a:lnTo>
                <a:lnTo>
                  <a:pt x="3249467" y="1079705"/>
                </a:lnTo>
                <a:lnTo>
                  <a:pt x="3232418" y="1036946"/>
                </a:lnTo>
                <a:lnTo>
                  <a:pt x="3214241" y="994773"/>
                </a:lnTo>
                <a:lnTo>
                  <a:pt x="3194955" y="953205"/>
                </a:lnTo>
                <a:lnTo>
                  <a:pt x="3174580" y="912259"/>
                </a:lnTo>
                <a:lnTo>
                  <a:pt x="3153132" y="871956"/>
                </a:lnTo>
                <a:lnTo>
                  <a:pt x="3130632" y="832312"/>
                </a:lnTo>
                <a:lnTo>
                  <a:pt x="3107098" y="793348"/>
                </a:lnTo>
                <a:lnTo>
                  <a:pt x="3082548" y="755082"/>
                </a:lnTo>
                <a:lnTo>
                  <a:pt x="3057002" y="717533"/>
                </a:lnTo>
                <a:lnTo>
                  <a:pt x="3030477" y="680718"/>
                </a:lnTo>
                <a:lnTo>
                  <a:pt x="3002993" y="644658"/>
                </a:lnTo>
                <a:lnTo>
                  <a:pt x="2974568" y="609370"/>
                </a:lnTo>
                <a:lnTo>
                  <a:pt x="2945221" y="574874"/>
                </a:lnTo>
                <a:lnTo>
                  <a:pt x="2914971" y="541188"/>
                </a:lnTo>
                <a:lnTo>
                  <a:pt x="2883836" y="508330"/>
                </a:lnTo>
                <a:lnTo>
                  <a:pt x="2851834" y="476320"/>
                </a:lnTo>
                <a:lnTo>
                  <a:pt x="2818986" y="445176"/>
                </a:lnTo>
                <a:lnTo>
                  <a:pt x="2785308" y="414917"/>
                </a:lnTo>
                <a:lnTo>
                  <a:pt x="2750821" y="385562"/>
                </a:lnTo>
                <a:lnTo>
                  <a:pt x="2715542" y="357128"/>
                </a:lnTo>
                <a:lnTo>
                  <a:pt x="2679491" y="329636"/>
                </a:lnTo>
                <a:lnTo>
                  <a:pt x="2642686" y="303103"/>
                </a:lnTo>
                <a:lnTo>
                  <a:pt x="2605145" y="277548"/>
                </a:lnTo>
                <a:lnTo>
                  <a:pt x="2566887" y="252991"/>
                </a:lnTo>
                <a:lnTo>
                  <a:pt x="2527932" y="229449"/>
                </a:lnTo>
                <a:lnTo>
                  <a:pt x="2488298" y="206942"/>
                </a:lnTo>
                <a:lnTo>
                  <a:pt x="2448002" y="185487"/>
                </a:lnTo>
                <a:lnTo>
                  <a:pt x="2407065" y="165105"/>
                </a:lnTo>
                <a:lnTo>
                  <a:pt x="2365505" y="145812"/>
                </a:lnTo>
                <a:lnTo>
                  <a:pt x="2323340" y="127629"/>
                </a:lnTo>
                <a:lnTo>
                  <a:pt x="2280589" y="110574"/>
                </a:lnTo>
                <a:lnTo>
                  <a:pt x="2237270" y="94666"/>
                </a:lnTo>
                <a:lnTo>
                  <a:pt x="2193404" y="79922"/>
                </a:lnTo>
                <a:lnTo>
                  <a:pt x="2149007" y="66363"/>
                </a:lnTo>
                <a:lnTo>
                  <a:pt x="2104099" y="54006"/>
                </a:lnTo>
                <a:lnTo>
                  <a:pt x="2058699" y="42871"/>
                </a:lnTo>
                <a:lnTo>
                  <a:pt x="2012825" y="32976"/>
                </a:lnTo>
                <a:lnTo>
                  <a:pt x="1966495" y="24339"/>
                </a:lnTo>
                <a:lnTo>
                  <a:pt x="1919729" y="16980"/>
                </a:lnTo>
                <a:lnTo>
                  <a:pt x="1872546" y="10917"/>
                </a:lnTo>
                <a:lnTo>
                  <a:pt x="1824963" y="6169"/>
                </a:lnTo>
                <a:lnTo>
                  <a:pt x="1777000" y="2754"/>
                </a:lnTo>
                <a:lnTo>
                  <a:pt x="1728674" y="691"/>
                </a:lnTo>
                <a:lnTo>
                  <a:pt x="1680006" y="0"/>
                </a:lnTo>
                <a:lnTo>
                  <a:pt x="1631337" y="691"/>
                </a:lnTo>
                <a:lnTo>
                  <a:pt x="1583012" y="2754"/>
                </a:lnTo>
                <a:lnTo>
                  <a:pt x="1535048" y="6169"/>
                </a:lnTo>
                <a:lnTo>
                  <a:pt x="1487464" y="10917"/>
                </a:lnTo>
                <a:lnTo>
                  <a:pt x="1440280" y="16980"/>
                </a:lnTo>
                <a:lnTo>
                  <a:pt x="1393514" y="24339"/>
                </a:lnTo>
                <a:lnTo>
                  <a:pt x="1347184" y="32976"/>
                </a:lnTo>
                <a:lnTo>
                  <a:pt x="1301309" y="42871"/>
                </a:lnTo>
                <a:lnTo>
                  <a:pt x="1255908" y="54006"/>
                </a:lnTo>
                <a:lnTo>
                  <a:pt x="1211000" y="66363"/>
                </a:lnTo>
                <a:lnTo>
                  <a:pt x="1166603" y="79922"/>
                </a:lnTo>
                <a:lnTo>
                  <a:pt x="1122736" y="94666"/>
                </a:lnTo>
                <a:lnTo>
                  <a:pt x="1079417" y="110574"/>
                </a:lnTo>
                <a:lnTo>
                  <a:pt x="1036666" y="127629"/>
                </a:lnTo>
                <a:lnTo>
                  <a:pt x="994500" y="145812"/>
                </a:lnTo>
                <a:lnTo>
                  <a:pt x="952940" y="165105"/>
                </a:lnTo>
                <a:lnTo>
                  <a:pt x="912002" y="185487"/>
                </a:lnTo>
                <a:lnTo>
                  <a:pt x="871706" y="206942"/>
                </a:lnTo>
                <a:lnTo>
                  <a:pt x="832072" y="229449"/>
                </a:lnTo>
                <a:lnTo>
                  <a:pt x="793116" y="252991"/>
                </a:lnTo>
                <a:lnTo>
                  <a:pt x="754858" y="277548"/>
                </a:lnTo>
                <a:lnTo>
                  <a:pt x="717317" y="303103"/>
                </a:lnTo>
                <a:lnTo>
                  <a:pt x="680512" y="329636"/>
                </a:lnTo>
                <a:lnTo>
                  <a:pt x="644460" y="357128"/>
                </a:lnTo>
                <a:lnTo>
                  <a:pt x="609181" y="385562"/>
                </a:lnTo>
                <a:lnTo>
                  <a:pt x="574693" y="414917"/>
                </a:lnTo>
                <a:lnTo>
                  <a:pt x="541016" y="445176"/>
                </a:lnTo>
                <a:lnTo>
                  <a:pt x="508167" y="476320"/>
                </a:lnTo>
                <a:lnTo>
                  <a:pt x="476166" y="508330"/>
                </a:lnTo>
                <a:lnTo>
                  <a:pt x="445031" y="541188"/>
                </a:lnTo>
                <a:lnTo>
                  <a:pt x="414780" y="574874"/>
                </a:lnTo>
                <a:lnTo>
                  <a:pt x="385433" y="609370"/>
                </a:lnTo>
                <a:lnTo>
                  <a:pt x="357008" y="644658"/>
                </a:lnTo>
                <a:lnTo>
                  <a:pt x="329524" y="680718"/>
                </a:lnTo>
                <a:lnTo>
                  <a:pt x="302999" y="717533"/>
                </a:lnTo>
                <a:lnTo>
                  <a:pt x="277452" y="755082"/>
                </a:lnTo>
                <a:lnTo>
                  <a:pt x="252902" y="793348"/>
                </a:lnTo>
                <a:lnTo>
                  <a:pt x="229368" y="832312"/>
                </a:lnTo>
                <a:lnTo>
                  <a:pt x="206868" y="871956"/>
                </a:lnTo>
                <a:lnTo>
                  <a:pt x="185421" y="912259"/>
                </a:lnTo>
                <a:lnTo>
                  <a:pt x="165045" y="953205"/>
                </a:lnTo>
                <a:lnTo>
                  <a:pt x="145759" y="994773"/>
                </a:lnTo>
                <a:lnTo>
                  <a:pt x="127583" y="1036946"/>
                </a:lnTo>
                <a:lnTo>
                  <a:pt x="110533" y="1079705"/>
                </a:lnTo>
                <a:lnTo>
                  <a:pt x="94630" y="1123031"/>
                </a:lnTo>
                <a:lnTo>
                  <a:pt x="79892" y="1166905"/>
                </a:lnTo>
                <a:lnTo>
                  <a:pt x="66338" y="1211308"/>
                </a:lnTo>
                <a:lnTo>
                  <a:pt x="53986" y="1256223"/>
                </a:lnTo>
                <a:lnTo>
                  <a:pt x="42855" y="1301630"/>
                </a:lnTo>
                <a:lnTo>
                  <a:pt x="32963" y="1347510"/>
                </a:lnTo>
                <a:lnTo>
                  <a:pt x="24330" y="1393846"/>
                </a:lnTo>
                <a:lnTo>
                  <a:pt x="16973" y="1440617"/>
                </a:lnTo>
                <a:lnTo>
                  <a:pt x="10912" y="1487806"/>
                </a:lnTo>
                <a:lnTo>
                  <a:pt x="6166" y="1535393"/>
                </a:lnTo>
                <a:lnTo>
                  <a:pt x="2753" y="1583361"/>
                </a:lnTo>
                <a:lnTo>
                  <a:pt x="691" y="1631690"/>
                </a:lnTo>
                <a:lnTo>
                  <a:pt x="0" y="1680362"/>
                </a:lnTo>
              </a:path>
            </a:pathLst>
          </a:custGeom>
          <a:ln w="50800">
            <a:solidFill>
              <a:schemeClr val="accent3"/>
            </a:solidFill>
          </a:ln>
        </p:spPr>
        <p:txBody>
          <a:bodyPr wrap="square" lIns="0" tIns="0" rIns="0" bIns="0" rtlCol="0"/>
          <a:lstStyle/>
          <a:p>
            <a:endParaRPr sz="2340">
              <a:solidFill>
                <a:schemeClr val="bg1"/>
              </a:solidFill>
            </a:endParaRPr>
          </a:p>
        </p:txBody>
      </p:sp>
      <p:sp>
        <p:nvSpPr>
          <p:cNvPr id="7" name="object 5">
            <a:extLst>
              <a:ext uri="{FF2B5EF4-FFF2-40B4-BE49-F238E27FC236}">
                <a16:creationId xmlns:a16="http://schemas.microsoft.com/office/drawing/2014/main" id="{038892F7-D8C1-E846-BA24-F4218716F417}"/>
              </a:ext>
            </a:extLst>
          </p:cNvPr>
          <p:cNvSpPr/>
          <p:nvPr/>
        </p:nvSpPr>
        <p:spPr>
          <a:xfrm>
            <a:off x="1326353" y="2225625"/>
            <a:ext cx="2708651" cy="1354749"/>
          </a:xfrm>
          <a:custGeom>
            <a:avLst/>
            <a:gdLst/>
            <a:ahLst/>
            <a:cxnLst/>
            <a:rect l="l" t="t" r="r" b="b"/>
            <a:pathLst>
              <a:path w="3360420" h="1680845">
                <a:moveTo>
                  <a:pt x="3360000" y="1680362"/>
                </a:moveTo>
                <a:lnTo>
                  <a:pt x="3359309" y="1631690"/>
                </a:lnTo>
                <a:lnTo>
                  <a:pt x="3357247" y="1583361"/>
                </a:lnTo>
                <a:lnTo>
                  <a:pt x="3353834" y="1535393"/>
                </a:lnTo>
                <a:lnTo>
                  <a:pt x="3349087" y="1487806"/>
                </a:lnTo>
                <a:lnTo>
                  <a:pt x="3343027" y="1440617"/>
                </a:lnTo>
                <a:lnTo>
                  <a:pt x="3335670" y="1393846"/>
                </a:lnTo>
                <a:lnTo>
                  <a:pt x="3327037" y="1347510"/>
                </a:lnTo>
                <a:lnTo>
                  <a:pt x="3317145" y="1301630"/>
                </a:lnTo>
                <a:lnTo>
                  <a:pt x="3306014" y="1256223"/>
                </a:lnTo>
                <a:lnTo>
                  <a:pt x="3293662" y="1211308"/>
                </a:lnTo>
                <a:lnTo>
                  <a:pt x="3280108" y="1166905"/>
                </a:lnTo>
                <a:lnTo>
                  <a:pt x="3265370" y="1123031"/>
                </a:lnTo>
                <a:lnTo>
                  <a:pt x="3249467" y="1079705"/>
                </a:lnTo>
                <a:lnTo>
                  <a:pt x="3232418" y="1036946"/>
                </a:lnTo>
                <a:lnTo>
                  <a:pt x="3214241" y="994773"/>
                </a:lnTo>
                <a:lnTo>
                  <a:pt x="3194955" y="953205"/>
                </a:lnTo>
                <a:lnTo>
                  <a:pt x="3174580" y="912259"/>
                </a:lnTo>
                <a:lnTo>
                  <a:pt x="3153132" y="871956"/>
                </a:lnTo>
                <a:lnTo>
                  <a:pt x="3130632" y="832312"/>
                </a:lnTo>
                <a:lnTo>
                  <a:pt x="3107098" y="793348"/>
                </a:lnTo>
                <a:lnTo>
                  <a:pt x="3082548" y="755082"/>
                </a:lnTo>
                <a:lnTo>
                  <a:pt x="3057002" y="717533"/>
                </a:lnTo>
                <a:lnTo>
                  <a:pt x="3030477" y="680718"/>
                </a:lnTo>
                <a:lnTo>
                  <a:pt x="3002993" y="644658"/>
                </a:lnTo>
                <a:lnTo>
                  <a:pt x="2974568" y="609370"/>
                </a:lnTo>
                <a:lnTo>
                  <a:pt x="2945221" y="574874"/>
                </a:lnTo>
                <a:lnTo>
                  <a:pt x="2914971" y="541188"/>
                </a:lnTo>
                <a:lnTo>
                  <a:pt x="2883836" y="508330"/>
                </a:lnTo>
                <a:lnTo>
                  <a:pt x="2851834" y="476320"/>
                </a:lnTo>
                <a:lnTo>
                  <a:pt x="2818986" y="445176"/>
                </a:lnTo>
                <a:lnTo>
                  <a:pt x="2785308" y="414917"/>
                </a:lnTo>
                <a:lnTo>
                  <a:pt x="2750821" y="385562"/>
                </a:lnTo>
                <a:lnTo>
                  <a:pt x="2715542" y="357128"/>
                </a:lnTo>
                <a:lnTo>
                  <a:pt x="2679491" y="329636"/>
                </a:lnTo>
                <a:lnTo>
                  <a:pt x="2642686" y="303103"/>
                </a:lnTo>
                <a:lnTo>
                  <a:pt x="2605145" y="277548"/>
                </a:lnTo>
                <a:lnTo>
                  <a:pt x="2566887" y="252991"/>
                </a:lnTo>
                <a:lnTo>
                  <a:pt x="2527932" y="229449"/>
                </a:lnTo>
                <a:lnTo>
                  <a:pt x="2488298" y="206942"/>
                </a:lnTo>
                <a:lnTo>
                  <a:pt x="2448002" y="185487"/>
                </a:lnTo>
                <a:lnTo>
                  <a:pt x="2407065" y="165105"/>
                </a:lnTo>
                <a:lnTo>
                  <a:pt x="2365505" y="145812"/>
                </a:lnTo>
                <a:lnTo>
                  <a:pt x="2323340" y="127629"/>
                </a:lnTo>
                <a:lnTo>
                  <a:pt x="2280589" y="110574"/>
                </a:lnTo>
                <a:lnTo>
                  <a:pt x="2237270" y="94666"/>
                </a:lnTo>
                <a:lnTo>
                  <a:pt x="2193404" y="79922"/>
                </a:lnTo>
                <a:lnTo>
                  <a:pt x="2149007" y="66363"/>
                </a:lnTo>
                <a:lnTo>
                  <a:pt x="2104099" y="54006"/>
                </a:lnTo>
                <a:lnTo>
                  <a:pt x="2058699" y="42871"/>
                </a:lnTo>
                <a:lnTo>
                  <a:pt x="2012825" y="32976"/>
                </a:lnTo>
                <a:lnTo>
                  <a:pt x="1966495" y="24339"/>
                </a:lnTo>
                <a:lnTo>
                  <a:pt x="1919729" y="16980"/>
                </a:lnTo>
                <a:lnTo>
                  <a:pt x="1872546" y="10917"/>
                </a:lnTo>
                <a:lnTo>
                  <a:pt x="1824963" y="6169"/>
                </a:lnTo>
                <a:lnTo>
                  <a:pt x="1777000" y="2754"/>
                </a:lnTo>
                <a:lnTo>
                  <a:pt x="1728674" y="691"/>
                </a:lnTo>
                <a:lnTo>
                  <a:pt x="1680006" y="0"/>
                </a:lnTo>
                <a:lnTo>
                  <a:pt x="1631337" y="691"/>
                </a:lnTo>
                <a:lnTo>
                  <a:pt x="1583012" y="2754"/>
                </a:lnTo>
                <a:lnTo>
                  <a:pt x="1535048" y="6169"/>
                </a:lnTo>
                <a:lnTo>
                  <a:pt x="1487464" y="10917"/>
                </a:lnTo>
                <a:lnTo>
                  <a:pt x="1440280" y="16980"/>
                </a:lnTo>
                <a:lnTo>
                  <a:pt x="1393514" y="24339"/>
                </a:lnTo>
                <a:lnTo>
                  <a:pt x="1347184" y="32976"/>
                </a:lnTo>
                <a:lnTo>
                  <a:pt x="1301309" y="42871"/>
                </a:lnTo>
                <a:lnTo>
                  <a:pt x="1255908" y="54006"/>
                </a:lnTo>
                <a:lnTo>
                  <a:pt x="1211000" y="66363"/>
                </a:lnTo>
                <a:lnTo>
                  <a:pt x="1166603" y="79922"/>
                </a:lnTo>
                <a:lnTo>
                  <a:pt x="1122736" y="94666"/>
                </a:lnTo>
                <a:lnTo>
                  <a:pt x="1079417" y="110574"/>
                </a:lnTo>
                <a:lnTo>
                  <a:pt x="1036666" y="127629"/>
                </a:lnTo>
                <a:lnTo>
                  <a:pt x="994500" y="145812"/>
                </a:lnTo>
                <a:lnTo>
                  <a:pt x="952940" y="165105"/>
                </a:lnTo>
                <a:lnTo>
                  <a:pt x="912002" y="185487"/>
                </a:lnTo>
                <a:lnTo>
                  <a:pt x="871706" y="206942"/>
                </a:lnTo>
                <a:lnTo>
                  <a:pt x="832072" y="229449"/>
                </a:lnTo>
                <a:lnTo>
                  <a:pt x="793116" y="252991"/>
                </a:lnTo>
                <a:lnTo>
                  <a:pt x="754858" y="277548"/>
                </a:lnTo>
                <a:lnTo>
                  <a:pt x="717317" y="303103"/>
                </a:lnTo>
                <a:lnTo>
                  <a:pt x="680512" y="329636"/>
                </a:lnTo>
                <a:lnTo>
                  <a:pt x="644460" y="357128"/>
                </a:lnTo>
                <a:lnTo>
                  <a:pt x="609181" y="385562"/>
                </a:lnTo>
                <a:lnTo>
                  <a:pt x="574693" y="414917"/>
                </a:lnTo>
                <a:lnTo>
                  <a:pt x="541016" y="445176"/>
                </a:lnTo>
                <a:lnTo>
                  <a:pt x="508167" y="476320"/>
                </a:lnTo>
                <a:lnTo>
                  <a:pt x="476166" y="508330"/>
                </a:lnTo>
                <a:lnTo>
                  <a:pt x="445031" y="541188"/>
                </a:lnTo>
                <a:lnTo>
                  <a:pt x="414780" y="574874"/>
                </a:lnTo>
                <a:lnTo>
                  <a:pt x="385433" y="609370"/>
                </a:lnTo>
                <a:lnTo>
                  <a:pt x="357008" y="644658"/>
                </a:lnTo>
                <a:lnTo>
                  <a:pt x="329524" y="680718"/>
                </a:lnTo>
                <a:lnTo>
                  <a:pt x="302999" y="717533"/>
                </a:lnTo>
                <a:lnTo>
                  <a:pt x="277452" y="755082"/>
                </a:lnTo>
                <a:lnTo>
                  <a:pt x="252902" y="793348"/>
                </a:lnTo>
                <a:lnTo>
                  <a:pt x="229368" y="832312"/>
                </a:lnTo>
                <a:lnTo>
                  <a:pt x="206868" y="871956"/>
                </a:lnTo>
                <a:lnTo>
                  <a:pt x="185421" y="912259"/>
                </a:lnTo>
                <a:lnTo>
                  <a:pt x="165045" y="953205"/>
                </a:lnTo>
                <a:lnTo>
                  <a:pt x="145759" y="994773"/>
                </a:lnTo>
                <a:lnTo>
                  <a:pt x="127583" y="1036946"/>
                </a:lnTo>
                <a:lnTo>
                  <a:pt x="110533" y="1079705"/>
                </a:lnTo>
                <a:lnTo>
                  <a:pt x="94630" y="1123031"/>
                </a:lnTo>
                <a:lnTo>
                  <a:pt x="79892" y="1166905"/>
                </a:lnTo>
                <a:lnTo>
                  <a:pt x="66338" y="1211308"/>
                </a:lnTo>
                <a:lnTo>
                  <a:pt x="53986" y="1256223"/>
                </a:lnTo>
                <a:lnTo>
                  <a:pt x="42855" y="1301630"/>
                </a:lnTo>
                <a:lnTo>
                  <a:pt x="32963" y="1347510"/>
                </a:lnTo>
                <a:lnTo>
                  <a:pt x="24330" y="1393846"/>
                </a:lnTo>
                <a:lnTo>
                  <a:pt x="16973" y="1440617"/>
                </a:lnTo>
                <a:lnTo>
                  <a:pt x="10912" y="1487806"/>
                </a:lnTo>
                <a:lnTo>
                  <a:pt x="6166" y="1535393"/>
                </a:lnTo>
                <a:lnTo>
                  <a:pt x="2753" y="1583361"/>
                </a:lnTo>
                <a:lnTo>
                  <a:pt x="691" y="1631690"/>
                </a:lnTo>
                <a:lnTo>
                  <a:pt x="0" y="1680362"/>
                </a:lnTo>
              </a:path>
            </a:pathLst>
          </a:custGeom>
          <a:ln w="50800">
            <a:solidFill>
              <a:schemeClr val="bg1"/>
            </a:solidFill>
          </a:ln>
        </p:spPr>
        <p:txBody>
          <a:bodyPr wrap="square" lIns="0" tIns="0" rIns="0" bIns="0" rtlCol="0"/>
          <a:lstStyle/>
          <a:p>
            <a:endParaRPr sz="2340">
              <a:solidFill>
                <a:schemeClr val="bg1"/>
              </a:solidFill>
            </a:endParaRPr>
          </a:p>
        </p:txBody>
      </p:sp>
      <p:sp>
        <p:nvSpPr>
          <p:cNvPr id="9" name="Espace réservé du texte 4">
            <a:extLst>
              <a:ext uri="{FF2B5EF4-FFF2-40B4-BE49-F238E27FC236}">
                <a16:creationId xmlns:a16="http://schemas.microsoft.com/office/drawing/2014/main" id="{A589CD6E-D00E-A54C-86E4-312173A82773}"/>
              </a:ext>
            </a:extLst>
          </p:cNvPr>
          <p:cNvSpPr>
            <a:spLocks noGrp="1"/>
          </p:cNvSpPr>
          <p:nvPr>
            <p:ph type="body" sz="quarter" idx="41" hasCustomPrompt="1"/>
          </p:nvPr>
        </p:nvSpPr>
        <p:spPr>
          <a:xfrm>
            <a:off x="1348669" y="3706413"/>
            <a:ext cx="2708451" cy="1161256"/>
          </a:xfrm>
          <a:prstGeom prst="rect">
            <a:avLst/>
          </a:prstGeom>
        </p:spPr>
        <p:txBody>
          <a:bodyPr anchor="t"/>
          <a:lstStyle>
            <a:lvl1pPr>
              <a:defRPr lang="fr-FR" sz="1600" b="1" i="0" cap="all" baseline="0" dirty="0">
                <a:solidFill>
                  <a:schemeClr val="bg1"/>
                </a:solidFill>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lvl="0"/>
            <a:r>
              <a:rPr lang="fr-FR"/>
              <a:t>CLIQUEZ POUR MODIFIER LES STYLES DU TEXTE DU MASQUE</a:t>
            </a:r>
          </a:p>
          <a:p>
            <a:pPr lvl="0"/>
            <a:endParaRPr lang="fr-FR"/>
          </a:p>
        </p:txBody>
      </p:sp>
      <p:sp>
        <p:nvSpPr>
          <p:cNvPr id="10" name="Espace réservé du texte 4">
            <a:extLst>
              <a:ext uri="{FF2B5EF4-FFF2-40B4-BE49-F238E27FC236}">
                <a16:creationId xmlns:a16="http://schemas.microsoft.com/office/drawing/2014/main" id="{CCA82B73-DD14-F244-8B00-D5FA6C3F85F4}"/>
              </a:ext>
            </a:extLst>
          </p:cNvPr>
          <p:cNvSpPr>
            <a:spLocks noGrp="1"/>
          </p:cNvSpPr>
          <p:nvPr>
            <p:ph type="body" sz="quarter" idx="42" hasCustomPrompt="1"/>
          </p:nvPr>
        </p:nvSpPr>
        <p:spPr>
          <a:xfrm>
            <a:off x="4741796" y="3706413"/>
            <a:ext cx="2708451" cy="1161256"/>
          </a:xfrm>
          <a:prstGeom prst="rect">
            <a:avLst/>
          </a:prstGeom>
        </p:spPr>
        <p:txBody>
          <a:bodyPr anchor="t">
            <a:normAutofit/>
          </a:bodyPr>
          <a:lstStyle>
            <a:lvl1pPr>
              <a:defRPr lang="fr-FR" sz="1600" b="1" i="0" cap="all" baseline="0" dirty="0">
                <a:solidFill>
                  <a:schemeClr val="bg1"/>
                </a:solidFill>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1" name="Espace réservé du texte 4">
            <a:extLst>
              <a:ext uri="{FF2B5EF4-FFF2-40B4-BE49-F238E27FC236}">
                <a16:creationId xmlns:a16="http://schemas.microsoft.com/office/drawing/2014/main" id="{FB940952-FC31-0B40-87CE-863FE79BD4E5}"/>
              </a:ext>
            </a:extLst>
          </p:cNvPr>
          <p:cNvSpPr>
            <a:spLocks noGrp="1"/>
          </p:cNvSpPr>
          <p:nvPr>
            <p:ph type="body" sz="quarter" idx="43" hasCustomPrompt="1"/>
          </p:nvPr>
        </p:nvSpPr>
        <p:spPr>
          <a:xfrm>
            <a:off x="8146954" y="3706413"/>
            <a:ext cx="2708451" cy="1161256"/>
          </a:xfrm>
          <a:prstGeom prst="rect">
            <a:avLst/>
          </a:prstGeom>
        </p:spPr>
        <p:txBody>
          <a:bodyPr anchor="t">
            <a:normAutofit/>
          </a:bodyPr>
          <a:lstStyle>
            <a:lvl1pPr>
              <a:defRPr lang="fr-FR" sz="1600" b="1" i="0" cap="all" baseline="0" dirty="0">
                <a:solidFill>
                  <a:schemeClr val="bg1"/>
                </a:solidFill>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4" name="Espace réservé de la date 14">
            <a:extLst>
              <a:ext uri="{FF2B5EF4-FFF2-40B4-BE49-F238E27FC236}">
                <a16:creationId xmlns:a16="http://schemas.microsoft.com/office/drawing/2014/main" id="{E1F7E4A0-F46E-DC4D-94D5-4B1E1302420B}"/>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6" name="Espace réservé du texte 2">
            <a:extLst>
              <a:ext uri="{FF2B5EF4-FFF2-40B4-BE49-F238E27FC236}">
                <a16:creationId xmlns:a16="http://schemas.microsoft.com/office/drawing/2014/main" id="{2C199FD5-6660-C14D-B7A8-A579A7F9D253}"/>
              </a:ext>
            </a:extLst>
          </p:cNvPr>
          <p:cNvSpPr>
            <a:spLocks noGrp="1"/>
          </p:cNvSpPr>
          <p:nvPr>
            <p:ph type="body" sz="quarter" idx="36" hasCustomPrompt="1"/>
          </p:nvPr>
        </p:nvSpPr>
        <p:spPr>
          <a:xfrm>
            <a:off x="1364546" y="2549098"/>
            <a:ext cx="2670458" cy="1031109"/>
          </a:xfrm>
          <a:prstGeom prst="rect">
            <a:avLst/>
          </a:prstGeom>
        </p:spPr>
        <p:txBody>
          <a:bodyPr anchor="b" anchorCtr="0"/>
          <a:lstStyle>
            <a:lvl1pPr algn="ctr">
              <a:lnSpc>
                <a:spcPct val="75000"/>
              </a:lnSpc>
              <a:defRPr sz="3300" b="1" i="0">
                <a:solidFill>
                  <a:schemeClr val="bg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TEXTE</a:t>
            </a:r>
          </a:p>
        </p:txBody>
      </p:sp>
      <p:sp>
        <p:nvSpPr>
          <p:cNvPr id="17" name="Espace réservé du texte 2">
            <a:extLst>
              <a:ext uri="{FF2B5EF4-FFF2-40B4-BE49-F238E27FC236}">
                <a16:creationId xmlns:a16="http://schemas.microsoft.com/office/drawing/2014/main" id="{3AAA272E-B34D-3743-B0DD-2C032FAE2E1F}"/>
              </a:ext>
            </a:extLst>
          </p:cNvPr>
          <p:cNvSpPr>
            <a:spLocks noGrp="1"/>
          </p:cNvSpPr>
          <p:nvPr>
            <p:ph type="body" sz="quarter" idx="44" hasCustomPrompt="1"/>
          </p:nvPr>
        </p:nvSpPr>
        <p:spPr>
          <a:xfrm>
            <a:off x="4830732" y="2549098"/>
            <a:ext cx="2524703" cy="1031109"/>
          </a:xfrm>
          <a:prstGeom prst="rect">
            <a:avLst/>
          </a:prstGeom>
        </p:spPr>
        <p:txBody>
          <a:bodyPr anchor="b" anchorCtr="0"/>
          <a:lstStyle>
            <a:lvl1pPr algn="ctr">
              <a:lnSpc>
                <a:spcPct val="75000"/>
              </a:lnSpc>
              <a:defRPr sz="3300" b="1" i="0">
                <a:solidFill>
                  <a:schemeClr val="bg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TEXTE</a:t>
            </a:r>
          </a:p>
        </p:txBody>
      </p:sp>
      <p:sp>
        <p:nvSpPr>
          <p:cNvPr id="18" name="Espace réservé du texte 2">
            <a:extLst>
              <a:ext uri="{FF2B5EF4-FFF2-40B4-BE49-F238E27FC236}">
                <a16:creationId xmlns:a16="http://schemas.microsoft.com/office/drawing/2014/main" id="{12CDA467-BD0F-B544-9682-CC56CFFD1971}"/>
              </a:ext>
            </a:extLst>
          </p:cNvPr>
          <p:cNvSpPr>
            <a:spLocks noGrp="1"/>
          </p:cNvSpPr>
          <p:nvPr>
            <p:ph type="body" sz="quarter" idx="45" hasCustomPrompt="1"/>
          </p:nvPr>
        </p:nvSpPr>
        <p:spPr>
          <a:xfrm>
            <a:off x="8220196" y="2549098"/>
            <a:ext cx="2524703" cy="1031109"/>
          </a:xfrm>
          <a:prstGeom prst="rect">
            <a:avLst/>
          </a:prstGeom>
        </p:spPr>
        <p:txBody>
          <a:bodyPr anchor="b" anchorCtr="0"/>
          <a:lstStyle>
            <a:lvl1pPr algn="ctr">
              <a:lnSpc>
                <a:spcPct val="75000"/>
              </a:lnSpc>
              <a:defRPr sz="3300" b="1" i="0">
                <a:solidFill>
                  <a:schemeClr val="bg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TEXTE</a:t>
            </a:r>
          </a:p>
        </p:txBody>
      </p:sp>
      <p:sp>
        <p:nvSpPr>
          <p:cNvPr id="19" name="Titre 1">
            <a:extLst>
              <a:ext uri="{FF2B5EF4-FFF2-40B4-BE49-F238E27FC236}">
                <a16:creationId xmlns:a16="http://schemas.microsoft.com/office/drawing/2014/main" id="{4B4D7E63-DDB7-094A-B923-4D790A6D0466}"/>
              </a:ext>
            </a:extLst>
          </p:cNvPr>
          <p:cNvSpPr>
            <a:spLocks noGrp="1"/>
          </p:cNvSpPr>
          <p:nvPr>
            <p:ph type="title" hasCustomPrompt="1"/>
          </p:nvPr>
        </p:nvSpPr>
        <p:spPr>
          <a:xfrm>
            <a:off x="352637" y="325067"/>
            <a:ext cx="11486723" cy="477465"/>
          </a:xfrm>
        </p:spPr>
        <p:txBody>
          <a:bodyPr/>
          <a:lstStyle>
            <a:lvl1pPr>
              <a:defRPr sz="3600">
                <a:solidFill>
                  <a:schemeClr val="bg1"/>
                </a:solidFill>
              </a:defRPr>
            </a:lvl1pPr>
          </a:lstStyle>
          <a:p>
            <a:r>
              <a:rPr lang="fr-FR"/>
              <a:t>titre</a:t>
            </a:r>
          </a:p>
        </p:txBody>
      </p:sp>
      <p:sp>
        <p:nvSpPr>
          <p:cNvPr id="20" name="Espace réservé du texte 3">
            <a:extLst>
              <a:ext uri="{FF2B5EF4-FFF2-40B4-BE49-F238E27FC236}">
                <a16:creationId xmlns:a16="http://schemas.microsoft.com/office/drawing/2014/main" id="{FFF7FF4C-1C0A-3846-B50E-2064560E23B1}"/>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26566749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otions clés_4">
    <p:bg>
      <p:bgPr>
        <a:solidFill>
          <a:schemeClr val="tx1"/>
        </a:solidFill>
        <a:effectLst/>
      </p:bgPr>
    </p:bg>
    <p:spTree>
      <p:nvGrpSpPr>
        <p:cNvPr id="1" name=""/>
        <p:cNvGrpSpPr/>
        <p:nvPr/>
      </p:nvGrpSpPr>
      <p:grpSpPr>
        <a:xfrm>
          <a:off x="0" y="0"/>
          <a:ext cx="0" cy="0"/>
          <a:chOff x="0" y="0"/>
          <a:chExt cx="0" cy="0"/>
        </a:xfrm>
      </p:grpSpPr>
      <p:sp>
        <p:nvSpPr>
          <p:cNvPr id="6" name="Espace réservé du pied de page 2">
            <a:extLst>
              <a:ext uri="{FF2B5EF4-FFF2-40B4-BE49-F238E27FC236}">
                <a16:creationId xmlns:a16="http://schemas.microsoft.com/office/drawing/2014/main" id="{D2EBCD82-2077-9A45-9507-81BD54DF0334}"/>
              </a:ext>
            </a:extLst>
          </p:cNvPr>
          <p:cNvSpPr>
            <a:spLocks noGrp="1"/>
          </p:cNvSpPr>
          <p:nvPr>
            <p:ph type="ftr" sz="quarter" idx="10"/>
          </p:nvPr>
        </p:nvSpPr>
        <p:spPr>
          <a:xfrm>
            <a:off x="229517" y="6502427"/>
            <a:ext cx="4291683" cy="153618"/>
          </a:xfrm>
        </p:spPr>
        <p:txBody>
          <a:bodyPr/>
          <a:lstStyle>
            <a:lvl1pPr>
              <a:defRPr>
                <a:solidFill>
                  <a:schemeClr val="bg1"/>
                </a:solidFill>
              </a:defRPr>
            </a:lvl1p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6A932B2F-1218-ED4E-9129-F82916902710}"/>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12" name="Espace réservé du texte 4">
            <a:extLst>
              <a:ext uri="{FF2B5EF4-FFF2-40B4-BE49-F238E27FC236}">
                <a16:creationId xmlns:a16="http://schemas.microsoft.com/office/drawing/2014/main" id="{F32D36EC-E664-F240-BFE1-B4DADAD105AF}"/>
              </a:ext>
            </a:extLst>
          </p:cNvPr>
          <p:cNvSpPr>
            <a:spLocks noGrp="1"/>
          </p:cNvSpPr>
          <p:nvPr>
            <p:ph type="body" sz="quarter" idx="41" hasCustomPrompt="1"/>
          </p:nvPr>
        </p:nvSpPr>
        <p:spPr>
          <a:xfrm>
            <a:off x="1348669" y="3706413"/>
            <a:ext cx="2708451" cy="1161256"/>
          </a:xfrm>
          <a:prstGeom prst="rect">
            <a:avLst/>
          </a:prstGeom>
        </p:spPr>
        <p:txBody>
          <a:bodyPr anchor="t"/>
          <a:lstStyle>
            <a:lvl1pPr>
              <a:defRPr lang="fr-FR" sz="1600" b="1" i="0" cap="all" baseline="0" dirty="0">
                <a:solidFill>
                  <a:schemeClr val="bg1"/>
                </a:solidFill>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lvl="0"/>
            <a:r>
              <a:rPr lang="fr-FR"/>
              <a:t>CLIQUEZ POUR MODIFIER LES STYLES DU TEXTE DU MASQUE</a:t>
            </a:r>
          </a:p>
          <a:p>
            <a:pPr lvl="0"/>
            <a:endParaRPr lang="fr-FR"/>
          </a:p>
        </p:txBody>
      </p:sp>
      <p:sp>
        <p:nvSpPr>
          <p:cNvPr id="13" name="Espace réservé du texte 4">
            <a:extLst>
              <a:ext uri="{FF2B5EF4-FFF2-40B4-BE49-F238E27FC236}">
                <a16:creationId xmlns:a16="http://schemas.microsoft.com/office/drawing/2014/main" id="{52F15A02-43B3-634D-A993-4BBF7A602A7E}"/>
              </a:ext>
            </a:extLst>
          </p:cNvPr>
          <p:cNvSpPr>
            <a:spLocks noGrp="1"/>
          </p:cNvSpPr>
          <p:nvPr>
            <p:ph type="body" sz="quarter" idx="42" hasCustomPrompt="1"/>
          </p:nvPr>
        </p:nvSpPr>
        <p:spPr>
          <a:xfrm>
            <a:off x="4741796" y="3706413"/>
            <a:ext cx="2708451" cy="1161256"/>
          </a:xfrm>
          <a:prstGeom prst="rect">
            <a:avLst/>
          </a:prstGeom>
        </p:spPr>
        <p:txBody>
          <a:bodyPr anchor="t">
            <a:normAutofit/>
          </a:bodyPr>
          <a:lstStyle>
            <a:lvl1pPr>
              <a:defRPr lang="fr-FR" sz="1600" b="1" i="0" cap="all" baseline="0" dirty="0">
                <a:solidFill>
                  <a:schemeClr val="bg1"/>
                </a:solidFill>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4" name="Espace réservé du texte 4">
            <a:extLst>
              <a:ext uri="{FF2B5EF4-FFF2-40B4-BE49-F238E27FC236}">
                <a16:creationId xmlns:a16="http://schemas.microsoft.com/office/drawing/2014/main" id="{3D7CAB5F-E5C8-E346-9B2A-B9B79E5C66E3}"/>
              </a:ext>
            </a:extLst>
          </p:cNvPr>
          <p:cNvSpPr>
            <a:spLocks noGrp="1"/>
          </p:cNvSpPr>
          <p:nvPr>
            <p:ph type="body" sz="quarter" idx="43" hasCustomPrompt="1"/>
          </p:nvPr>
        </p:nvSpPr>
        <p:spPr>
          <a:xfrm>
            <a:off x="8146954" y="3706413"/>
            <a:ext cx="2708451" cy="1161256"/>
          </a:xfrm>
          <a:prstGeom prst="rect">
            <a:avLst/>
          </a:prstGeom>
        </p:spPr>
        <p:txBody>
          <a:bodyPr anchor="t">
            <a:normAutofit/>
          </a:bodyPr>
          <a:lstStyle>
            <a:lvl1pPr>
              <a:defRPr lang="fr-FR" sz="1600" b="1" i="0" cap="all" baseline="0" dirty="0">
                <a:solidFill>
                  <a:schemeClr val="bg1"/>
                </a:solidFill>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7" name="Espace réservé de la date 14">
            <a:extLst>
              <a:ext uri="{FF2B5EF4-FFF2-40B4-BE49-F238E27FC236}">
                <a16:creationId xmlns:a16="http://schemas.microsoft.com/office/drawing/2014/main" id="{E33BDDB6-F2B1-CD4D-AB6F-62AC4450322D}"/>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9" name="Espace réservé du texte 2">
            <a:extLst>
              <a:ext uri="{FF2B5EF4-FFF2-40B4-BE49-F238E27FC236}">
                <a16:creationId xmlns:a16="http://schemas.microsoft.com/office/drawing/2014/main" id="{F4A2E4F5-D805-F74C-B35F-31BA5BD757E8}"/>
              </a:ext>
            </a:extLst>
          </p:cNvPr>
          <p:cNvSpPr>
            <a:spLocks noGrp="1"/>
          </p:cNvSpPr>
          <p:nvPr>
            <p:ph type="body" sz="quarter" idx="36" hasCustomPrompt="1"/>
          </p:nvPr>
        </p:nvSpPr>
        <p:spPr>
          <a:xfrm>
            <a:off x="1364546" y="2549098"/>
            <a:ext cx="2670458" cy="1031109"/>
          </a:xfrm>
          <a:prstGeom prst="rect">
            <a:avLst/>
          </a:prstGeom>
        </p:spPr>
        <p:txBody>
          <a:bodyPr anchor="b" anchorCtr="0"/>
          <a:lstStyle>
            <a:lvl1pPr algn="ctr">
              <a:lnSpc>
                <a:spcPct val="75000"/>
              </a:lnSpc>
              <a:defRPr sz="3300" b="1" i="0">
                <a:solidFill>
                  <a:schemeClr val="bg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TEXTE</a:t>
            </a:r>
          </a:p>
        </p:txBody>
      </p:sp>
      <p:sp>
        <p:nvSpPr>
          <p:cNvPr id="20" name="Espace réservé du texte 2">
            <a:extLst>
              <a:ext uri="{FF2B5EF4-FFF2-40B4-BE49-F238E27FC236}">
                <a16:creationId xmlns:a16="http://schemas.microsoft.com/office/drawing/2014/main" id="{BB447F98-0CC3-044A-BC19-8925EEC81A8C}"/>
              </a:ext>
            </a:extLst>
          </p:cNvPr>
          <p:cNvSpPr>
            <a:spLocks noGrp="1"/>
          </p:cNvSpPr>
          <p:nvPr>
            <p:ph type="body" sz="quarter" idx="44" hasCustomPrompt="1"/>
          </p:nvPr>
        </p:nvSpPr>
        <p:spPr>
          <a:xfrm>
            <a:off x="4830732" y="2549098"/>
            <a:ext cx="2524703" cy="1031109"/>
          </a:xfrm>
          <a:prstGeom prst="rect">
            <a:avLst/>
          </a:prstGeom>
        </p:spPr>
        <p:txBody>
          <a:bodyPr anchor="b" anchorCtr="0"/>
          <a:lstStyle>
            <a:lvl1pPr algn="ctr">
              <a:lnSpc>
                <a:spcPct val="75000"/>
              </a:lnSpc>
              <a:defRPr sz="3300" b="1" i="0">
                <a:solidFill>
                  <a:schemeClr val="bg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TEXTE</a:t>
            </a:r>
          </a:p>
        </p:txBody>
      </p:sp>
      <p:sp>
        <p:nvSpPr>
          <p:cNvPr id="21" name="Espace réservé du texte 2">
            <a:extLst>
              <a:ext uri="{FF2B5EF4-FFF2-40B4-BE49-F238E27FC236}">
                <a16:creationId xmlns:a16="http://schemas.microsoft.com/office/drawing/2014/main" id="{EE6BCF29-C5DB-0F45-A32D-DF40B58889D1}"/>
              </a:ext>
            </a:extLst>
          </p:cNvPr>
          <p:cNvSpPr>
            <a:spLocks noGrp="1"/>
          </p:cNvSpPr>
          <p:nvPr>
            <p:ph type="body" sz="quarter" idx="45" hasCustomPrompt="1"/>
          </p:nvPr>
        </p:nvSpPr>
        <p:spPr>
          <a:xfrm>
            <a:off x="8220196" y="2549098"/>
            <a:ext cx="2524703" cy="1031109"/>
          </a:xfrm>
          <a:prstGeom prst="rect">
            <a:avLst/>
          </a:prstGeom>
        </p:spPr>
        <p:txBody>
          <a:bodyPr anchor="b" anchorCtr="0"/>
          <a:lstStyle>
            <a:lvl1pPr algn="ctr">
              <a:lnSpc>
                <a:spcPct val="75000"/>
              </a:lnSpc>
              <a:defRPr sz="3300" b="1" i="0">
                <a:solidFill>
                  <a:schemeClr val="bg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TEXTE</a:t>
            </a:r>
          </a:p>
        </p:txBody>
      </p:sp>
      <p:sp>
        <p:nvSpPr>
          <p:cNvPr id="15" name="Titre 1">
            <a:extLst>
              <a:ext uri="{FF2B5EF4-FFF2-40B4-BE49-F238E27FC236}">
                <a16:creationId xmlns:a16="http://schemas.microsoft.com/office/drawing/2014/main" id="{E78F5946-DBD6-9941-9432-CCB34C4B9FFC}"/>
              </a:ext>
            </a:extLst>
          </p:cNvPr>
          <p:cNvSpPr>
            <a:spLocks noGrp="1"/>
          </p:cNvSpPr>
          <p:nvPr>
            <p:ph type="title" hasCustomPrompt="1"/>
          </p:nvPr>
        </p:nvSpPr>
        <p:spPr>
          <a:xfrm>
            <a:off x="352637" y="325067"/>
            <a:ext cx="11486723" cy="477465"/>
          </a:xfrm>
        </p:spPr>
        <p:txBody>
          <a:bodyPr/>
          <a:lstStyle>
            <a:lvl1pPr>
              <a:defRPr>
                <a:solidFill>
                  <a:schemeClr val="bg1"/>
                </a:solidFill>
              </a:defRPr>
            </a:lvl1pPr>
          </a:lstStyle>
          <a:p>
            <a:r>
              <a:rPr lang="fr-FR"/>
              <a:t>titre</a:t>
            </a:r>
          </a:p>
        </p:txBody>
      </p:sp>
      <p:sp>
        <p:nvSpPr>
          <p:cNvPr id="16" name="Espace réservé du texte 3">
            <a:extLst>
              <a:ext uri="{FF2B5EF4-FFF2-40B4-BE49-F238E27FC236}">
                <a16:creationId xmlns:a16="http://schemas.microsoft.com/office/drawing/2014/main" id="{C2D9B153-33D2-5344-A90E-3074B72C7FFA}"/>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14675151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Notions clés_5">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5CD04ED-42FC-6647-BE3A-BA0173E3DA7F}"/>
              </a:ext>
            </a:extLst>
          </p:cNvPr>
          <p:cNvSpPr>
            <a:spLocks noGrp="1"/>
          </p:cNvSpPr>
          <p:nvPr>
            <p:ph type="ftr" sz="quarter" idx="10"/>
          </p:nvPr>
        </p:nvSpPr>
        <p:spPr/>
        <p:txBody>
          <a:bodyPr/>
          <a:lstStyle/>
          <a:p>
            <a:r>
              <a:rPr lang="fr-FR"/>
              <a:t>JEUX OLYMPIQUES ET PARALYMPIQUES DE PARIS 2024 | 7 JUILLET 2024</a:t>
            </a:r>
          </a:p>
        </p:txBody>
      </p:sp>
      <p:sp>
        <p:nvSpPr>
          <p:cNvPr id="5" name="Espace réservé du texte 12">
            <a:extLst>
              <a:ext uri="{FF2B5EF4-FFF2-40B4-BE49-F238E27FC236}">
                <a16:creationId xmlns:a16="http://schemas.microsoft.com/office/drawing/2014/main" id="{EF9B98A7-A0FF-534A-94D8-53A6C90F9724}"/>
              </a:ext>
            </a:extLst>
          </p:cNvPr>
          <p:cNvSpPr>
            <a:spLocks noGrp="1"/>
          </p:cNvSpPr>
          <p:nvPr>
            <p:ph type="body" sz="quarter" idx="29"/>
          </p:nvPr>
        </p:nvSpPr>
        <p:spPr>
          <a:xfrm>
            <a:off x="688835" y="4067491"/>
            <a:ext cx="2437628" cy="1656018"/>
          </a:xfrm>
          <a:prstGeom prst="rect">
            <a:avLst/>
          </a:prstGeom>
        </p:spPr>
        <p:txBody>
          <a:bodyPr anchor="t" anchorCtr="0">
            <a:normAutofit/>
          </a:bodyPr>
          <a:lstStyle>
            <a:lvl1pPr marL="0" indent="0">
              <a:lnSpc>
                <a:spcPct val="85000"/>
              </a:lnSpc>
              <a:spcAft>
                <a:spcPts val="0"/>
              </a:spcAft>
              <a:tabLst/>
              <a:defRPr lang="fr-FR" sz="2400" b="1" i="0" cap="all" baseline="0" dirty="0">
                <a:latin typeface="Paris2024" panose="02010503030201020103" pitchFamily="2" charset="0"/>
                <a:ea typeface="+mn-ea"/>
                <a:cs typeface="+mn-cs"/>
              </a:defRPr>
            </a:lvl1pPr>
            <a:lvl2pPr marL="7938" indent="0">
              <a:tabLst/>
              <a:defRPr sz="1400">
                <a:solidFill>
                  <a:schemeClr val="tx1"/>
                </a:solidFill>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marL="6350" lvl="0" indent="0" eaLnBrk="1" hangingPunct="1">
              <a:tabLst/>
            </a:pPr>
            <a:r>
              <a:rPr lang="fr-FR"/>
              <a:t>Cliquez pour modifier les styles du texte du masque</a:t>
            </a:r>
          </a:p>
        </p:txBody>
      </p:sp>
      <p:sp>
        <p:nvSpPr>
          <p:cNvPr id="6" name="Espace réservé du texte 11">
            <a:extLst>
              <a:ext uri="{FF2B5EF4-FFF2-40B4-BE49-F238E27FC236}">
                <a16:creationId xmlns:a16="http://schemas.microsoft.com/office/drawing/2014/main" id="{84B911B4-7214-9145-9EC8-038DAC093EDC}"/>
              </a:ext>
            </a:extLst>
          </p:cNvPr>
          <p:cNvSpPr>
            <a:spLocks noGrp="1" noChangeAspect="1"/>
          </p:cNvSpPr>
          <p:nvPr>
            <p:ph type="body" sz="quarter" idx="45" hasCustomPrompt="1"/>
          </p:nvPr>
        </p:nvSpPr>
        <p:spPr>
          <a:xfrm>
            <a:off x="3578374" y="4016691"/>
            <a:ext cx="810053" cy="810054"/>
          </a:xfrm>
          <a:prstGeom prst="ellipse">
            <a:avLst/>
          </a:prstGeom>
          <a:solidFill>
            <a:schemeClr val="accent3"/>
          </a:solidFill>
        </p:spPr>
        <p:txBody>
          <a:bodyPr anchor="t">
            <a:noAutofit/>
          </a:bodyPr>
          <a:lstStyle>
            <a:lvl1pPr marL="0" indent="0" algn="l">
              <a:spcAft>
                <a:spcPts val="0"/>
              </a:spcAft>
              <a:buNone/>
              <a:defRPr sz="200" b="0" i="0" cap="all" baseline="0">
                <a:solidFill>
                  <a:schemeClr val="bg1"/>
                </a:solidFill>
                <a:latin typeface="Paris2024 Extralight" panose="02010203030201020103" pitchFamily="2" charset="77"/>
              </a:defRPr>
            </a:lvl1pPr>
          </a:lstStyle>
          <a:p>
            <a:pPr lvl="0"/>
            <a:r>
              <a:rPr lang="fr-FR"/>
              <a:t>#</a:t>
            </a:r>
          </a:p>
        </p:txBody>
      </p:sp>
      <p:sp>
        <p:nvSpPr>
          <p:cNvPr id="7" name="Espace réservé du texte 12">
            <a:extLst>
              <a:ext uri="{FF2B5EF4-FFF2-40B4-BE49-F238E27FC236}">
                <a16:creationId xmlns:a16="http://schemas.microsoft.com/office/drawing/2014/main" id="{FBA9AD17-AD04-2841-9254-2BCB41859A07}"/>
              </a:ext>
            </a:extLst>
          </p:cNvPr>
          <p:cNvSpPr>
            <a:spLocks noGrp="1"/>
          </p:cNvSpPr>
          <p:nvPr>
            <p:ph type="body" sz="quarter" idx="37"/>
          </p:nvPr>
        </p:nvSpPr>
        <p:spPr>
          <a:xfrm>
            <a:off x="4020974" y="4464335"/>
            <a:ext cx="2106137" cy="1259173"/>
          </a:xfrm>
          <a:prstGeom prst="rect">
            <a:avLst/>
          </a:prstGeom>
        </p:spPr>
        <p:txBody>
          <a:bodyPr anchor="t" anchorCtr="0"/>
          <a:lstStyle>
            <a:lvl1pPr marL="7938" indent="0">
              <a:lnSpc>
                <a:spcPct val="100000"/>
              </a:lnSpc>
              <a:tabLst/>
              <a:defRPr sz="1600" b="0" i="0" baseline="0">
                <a:solidFill>
                  <a:schemeClr val="tx1"/>
                </a:solidFill>
                <a:latin typeface="Source Sans Pro Light" panose="020B0403030403020204" pitchFamily="34" charset="77"/>
              </a:defRPr>
            </a:lvl1pPr>
            <a:lvl2pPr marL="7938" indent="0">
              <a:tabLst/>
              <a:defRPr sz="1400" b="0" i="0" baseline="0">
                <a:solidFill>
                  <a:schemeClr val="tx1"/>
                </a:solidFill>
                <a:latin typeface="Source Sans Pro Light" panose="020B0403030403020204" pitchFamily="34" charset="77"/>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lvl="0"/>
            <a:r>
              <a:rPr lang="fr-FR"/>
              <a:t>Cliquez pour modifier les styles du texte du masque</a:t>
            </a:r>
          </a:p>
        </p:txBody>
      </p:sp>
      <p:sp>
        <p:nvSpPr>
          <p:cNvPr id="8" name="Espace réservé du texte 11">
            <a:extLst>
              <a:ext uri="{FF2B5EF4-FFF2-40B4-BE49-F238E27FC236}">
                <a16:creationId xmlns:a16="http://schemas.microsoft.com/office/drawing/2014/main" id="{D625898D-2B64-3041-8631-B50ABE81F0F3}"/>
              </a:ext>
            </a:extLst>
          </p:cNvPr>
          <p:cNvSpPr>
            <a:spLocks noGrp="1" noChangeAspect="1"/>
          </p:cNvSpPr>
          <p:nvPr>
            <p:ph type="body" sz="quarter" idx="46" hasCustomPrompt="1"/>
          </p:nvPr>
        </p:nvSpPr>
        <p:spPr>
          <a:xfrm>
            <a:off x="8936187" y="4016691"/>
            <a:ext cx="810053" cy="810054"/>
          </a:xfrm>
          <a:prstGeom prst="ellipse">
            <a:avLst/>
          </a:prstGeom>
          <a:solidFill>
            <a:schemeClr val="accent3"/>
          </a:solidFill>
        </p:spPr>
        <p:txBody>
          <a:bodyPr anchor="t">
            <a:noAutofit/>
          </a:bodyPr>
          <a:lstStyle>
            <a:lvl1pPr marL="0" indent="0" algn="l">
              <a:spcAft>
                <a:spcPts val="0"/>
              </a:spcAft>
              <a:buNone/>
              <a:defRPr sz="200" b="0" i="0" cap="all" baseline="0">
                <a:solidFill>
                  <a:schemeClr val="bg1"/>
                </a:solidFill>
                <a:latin typeface="Paris2024 Extralight" panose="02010203030201020103" pitchFamily="2" charset="77"/>
              </a:defRPr>
            </a:lvl1pPr>
          </a:lstStyle>
          <a:p>
            <a:pPr lvl="0"/>
            <a:r>
              <a:rPr lang="fr-FR"/>
              <a:t>#</a:t>
            </a:r>
          </a:p>
        </p:txBody>
      </p:sp>
      <p:sp>
        <p:nvSpPr>
          <p:cNvPr id="9" name="Espace réservé du texte 12">
            <a:extLst>
              <a:ext uri="{FF2B5EF4-FFF2-40B4-BE49-F238E27FC236}">
                <a16:creationId xmlns:a16="http://schemas.microsoft.com/office/drawing/2014/main" id="{90F44EA3-A88A-5443-B8BD-360BE6EBEAA9}"/>
              </a:ext>
            </a:extLst>
          </p:cNvPr>
          <p:cNvSpPr>
            <a:spLocks noGrp="1"/>
          </p:cNvSpPr>
          <p:nvPr>
            <p:ph type="body" sz="quarter" idx="47"/>
          </p:nvPr>
        </p:nvSpPr>
        <p:spPr>
          <a:xfrm>
            <a:off x="9378787" y="4464335"/>
            <a:ext cx="2106137" cy="1259173"/>
          </a:xfrm>
          <a:prstGeom prst="rect">
            <a:avLst/>
          </a:prstGeom>
        </p:spPr>
        <p:txBody>
          <a:bodyPr anchor="t" anchorCtr="0"/>
          <a:lstStyle>
            <a:lvl1pPr marL="7938" indent="0">
              <a:lnSpc>
                <a:spcPct val="100000"/>
              </a:lnSpc>
              <a:tabLst/>
              <a:defRPr sz="1600" b="0" i="0" baseline="0">
                <a:solidFill>
                  <a:schemeClr val="tx1"/>
                </a:solidFill>
                <a:latin typeface="Source Sans Pro Light" panose="020B0403030403020204" pitchFamily="34" charset="77"/>
              </a:defRPr>
            </a:lvl1pPr>
            <a:lvl2pPr marL="7938" indent="0">
              <a:tabLst/>
              <a:defRPr sz="1400" b="0" i="0" baseline="0">
                <a:solidFill>
                  <a:schemeClr val="tx1"/>
                </a:solidFill>
                <a:latin typeface="Source Sans Pro Light" panose="020B0403030403020204" pitchFamily="34" charset="77"/>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lvl="0"/>
            <a:r>
              <a:rPr lang="fr-FR"/>
              <a:t>Cliquez pour modifier les styles du texte du masque</a:t>
            </a:r>
          </a:p>
        </p:txBody>
      </p:sp>
      <p:sp>
        <p:nvSpPr>
          <p:cNvPr id="10" name="Espace réservé du texte 11">
            <a:extLst>
              <a:ext uri="{FF2B5EF4-FFF2-40B4-BE49-F238E27FC236}">
                <a16:creationId xmlns:a16="http://schemas.microsoft.com/office/drawing/2014/main" id="{643640AE-B50A-D84F-8071-7E914B692CE6}"/>
              </a:ext>
            </a:extLst>
          </p:cNvPr>
          <p:cNvSpPr>
            <a:spLocks noGrp="1" noChangeAspect="1"/>
          </p:cNvSpPr>
          <p:nvPr>
            <p:ph type="body" sz="quarter" idx="48" hasCustomPrompt="1"/>
          </p:nvPr>
        </p:nvSpPr>
        <p:spPr>
          <a:xfrm>
            <a:off x="6254596" y="4016691"/>
            <a:ext cx="810053" cy="810054"/>
          </a:xfrm>
          <a:prstGeom prst="ellipse">
            <a:avLst/>
          </a:prstGeom>
          <a:solidFill>
            <a:schemeClr val="accent3"/>
          </a:solidFill>
        </p:spPr>
        <p:txBody>
          <a:bodyPr anchor="t">
            <a:noAutofit/>
          </a:bodyPr>
          <a:lstStyle>
            <a:lvl1pPr marL="0" indent="0" algn="l">
              <a:spcAft>
                <a:spcPts val="0"/>
              </a:spcAft>
              <a:buNone/>
              <a:defRPr sz="200" b="0" i="0" cap="all" baseline="0">
                <a:solidFill>
                  <a:schemeClr val="bg1"/>
                </a:solidFill>
                <a:latin typeface="Paris2024 Extralight" panose="02010203030201020103" pitchFamily="2" charset="77"/>
              </a:defRPr>
            </a:lvl1pPr>
          </a:lstStyle>
          <a:p>
            <a:pPr lvl="0"/>
            <a:r>
              <a:rPr lang="fr-FR"/>
              <a:t>#</a:t>
            </a:r>
          </a:p>
        </p:txBody>
      </p:sp>
      <p:sp>
        <p:nvSpPr>
          <p:cNvPr id="11" name="Espace réservé du texte 12">
            <a:extLst>
              <a:ext uri="{FF2B5EF4-FFF2-40B4-BE49-F238E27FC236}">
                <a16:creationId xmlns:a16="http://schemas.microsoft.com/office/drawing/2014/main" id="{034EEB98-CCC9-1E47-8271-D8073B8E39F8}"/>
              </a:ext>
            </a:extLst>
          </p:cNvPr>
          <p:cNvSpPr>
            <a:spLocks noGrp="1"/>
          </p:cNvSpPr>
          <p:nvPr>
            <p:ph type="body" sz="quarter" idx="49"/>
          </p:nvPr>
        </p:nvSpPr>
        <p:spPr>
          <a:xfrm>
            <a:off x="6697196" y="4464335"/>
            <a:ext cx="2106137" cy="1259173"/>
          </a:xfrm>
          <a:prstGeom prst="rect">
            <a:avLst/>
          </a:prstGeom>
        </p:spPr>
        <p:txBody>
          <a:bodyPr anchor="t" anchorCtr="0"/>
          <a:lstStyle>
            <a:lvl1pPr marL="7938" indent="0">
              <a:lnSpc>
                <a:spcPct val="100000"/>
              </a:lnSpc>
              <a:tabLst/>
              <a:defRPr sz="1600" b="0" i="0" baseline="0">
                <a:solidFill>
                  <a:schemeClr val="tx1"/>
                </a:solidFill>
                <a:latin typeface="Source Sans Pro Light" panose="020B0403030403020204" pitchFamily="34" charset="77"/>
              </a:defRPr>
            </a:lvl1pPr>
            <a:lvl2pPr marL="7938" indent="0">
              <a:tabLst/>
              <a:defRPr sz="1400" b="0" i="0" baseline="0">
                <a:solidFill>
                  <a:schemeClr val="tx1"/>
                </a:solidFill>
                <a:latin typeface="Source Sans Pro Light" panose="020B0403030403020204" pitchFamily="34" charset="77"/>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lvl="0"/>
            <a:r>
              <a:rPr lang="fr-FR"/>
              <a:t>Cliquez pour modifier les styles du texte du masque</a:t>
            </a:r>
          </a:p>
        </p:txBody>
      </p:sp>
      <p:sp>
        <p:nvSpPr>
          <p:cNvPr id="12" name="Espace réservé du texte 12">
            <a:extLst>
              <a:ext uri="{FF2B5EF4-FFF2-40B4-BE49-F238E27FC236}">
                <a16:creationId xmlns:a16="http://schemas.microsoft.com/office/drawing/2014/main" id="{AC93D639-87E8-F847-A3F5-49FCFF046E54}"/>
              </a:ext>
            </a:extLst>
          </p:cNvPr>
          <p:cNvSpPr>
            <a:spLocks noGrp="1"/>
          </p:cNvSpPr>
          <p:nvPr>
            <p:ph type="body" sz="quarter" idx="50"/>
          </p:nvPr>
        </p:nvSpPr>
        <p:spPr>
          <a:xfrm>
            <a:off x="688835" y="1855631"/>
            <a:ext cx="2437628" cy="1656018"/>
          </a:xfrm>
          <a:prstGeom prst="rect">
            <a:avLst/>
          </a:prstGeom>
        </p:spPr>
        <p:txBody>
          <a:bodyPr anchor="t" anchorCtr="0">
            <a:normAutofit/>
          </a:bodyPr>
          <a:lstStyle>
            <a:lvl1pPr marL="0" indent="0">
              <a:lnSpc>
                <a:spcPct val="85000"/>
              </a:lnSpc>
              <a:spcAft>
                <a:spcPts val="0"/>
              </a:spcAft>
              <a:tabLst/>
              <a:defRPr lang="fr-FR" sz="2400" b="1" i="0" cap="all" baseline="0" dirty="0">
                <a:latin typeface="Paris2024" panose="02010503030201020103" pitchFamily="2" charset="0"/>
                <a:ea typeface="+mn-ea"/>
                <a:cs typeface="+mn-cs"/>
              </a:defRPr>
            </a:lvl1pPr>
            <a:lvl2pPr marL="7938" indent="0">
              <a:tabLst/>
              <a:defRPr sz="1400">
                <a:solidFill>
                  <a:schemeClr val="tx1"/>
                </a:solidFill>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3" name="Espace réservé du texte 11">
            <a:extLst>
              <a:ext uri="{FF2B5EF4-FFF2-40B4-BE49-F238E27FC236}">
                <a16:creationId xmlns:a16="http://schemas.microsoft.com/office/drawing/2014/main" id="{48692D16-88D2-F049-BE0C-C1CC6D2E84D1}"/>
              </a:ext>
            </a:extLst>
          </p:cNvPr>
          <p:cNvSpPr>
            <a:spLocks noGrp="1" noChangeAspect="1"/>
          </p:cNvSpPr>
          <p:nvPr>
            <p:ph type="body" sz="quarter" idx="51" hasCustomPrompt="1"/>
          </p:nvPr>
        </p:nvSpPr>
        <p:spPr>
          <a:xfrm>
            <a:off x="3578374" y="1804831"/>
            <a:ext cx="810053" cy="810054"/>
          </a:xfrm>
          <a:prstGeom prst="ellipse">
            <a:avLst/>
          </a:prstGeom>
          <a:solidFill>
            <a:schemeClr val="accent3"/>
          </a:solidFill>
        </p:spPr>
        <p:txBody>
          <a:bodyPr anchor="t">
            <a:noAutofit/>
          </a:bodyPr>
          <a:lstStyle>
            <a:lvl1pPr marL="0" indent="0" algn="l">
              <a:spcAft>
                <a:spcPts val="0"/>
              </a:spcAft>
              <a:buNone/>
              <a:defRPr sz="200" b="0" i="0" cap="all" baseline="0">
                <a:solidFill>
                  <a:schemeClr val="bg1"/>
                </a:solidFill>
                <a:latin typeface="Paris2024 Extralight" panose="02010203030201020103" pitchFamily="2" charset="77"/>
              </a:defRPr>
            </a:lvl1pPr>
          </a:lstStyle>
          <a:p>
            <a:pPr lvl="0"/>
            <a:r>
              <a:rPr lang="fr-FR"/>
              <a:t>#</a:t>
            </a:r>
          </a:p>
        </p:txBody>
      </p:sp>
      <p:sp>
        <p:nvSpPr>
          <p:cNvPr id="14" name="Espace réservé du texte 12">
            <a:extLst>
              <a:ext uri="{FF2B5EF4-FFF2-40B4-BE49-F238E27FC236}">
                <a16:creationId xmlns:a16="http://schemas.microsoft.com/office/drawing/2014/main" id="{CD56ACA8-120C-974F-9C9D-6211EC6CE949}"/>
              </a:ext>
            </a:extLst>
          </p:cNvPr>
          <p:cNvSpPr>
            <a:spLocks noGrp="1"/>
          </p:cNvSpPr>
          <p:nvPr>
            <p:ph type="body" sz="quarter" idx="52"/>
          </p:nvPr>
        </p:nvSpPr>
        <p:spPr>
          <a:xfrm>
            <a:off x="4020974" y="2252476"/>
            <a:ext cx="2106137" cy="1259173"/>
          </a:xfrm>
          <a:prstGeom prst="rect">
            <a:avLst/>
          </a:prstGeom>
        </p:spPr>
        <p:txBody>
          <a:bodyPr anchor="t" anchorCtr="0"/>
          <a:lstStyle>
            <a:lvl1pPr marL="7938" indent="0">
              <a:lnSpc>
                <a:spcPct val="100000"/>
              </a:lnSpc>
              <a:tabLst/>
              <a:defRPr sz="1600" b="0" i="0" baseline="0">
                <a:solidFill>
                  <a:schemeClr val="tx1"/>
                </a:solidFill>
                <a:latin typeface="Source Sans Pro Light" panose="020B0403030403020204" pitchFamily="34" charset="77"/>
              </a:defRPr>
            </a:lvl1pPr>
            <a:lvl2pPr marL="7938" indent="0">
              <a:tabLst/>
              <a:defRPr sz="1400" b="0" i="0" baseline="0">
                <a:solidFill>
                  <a:schemeClr val="tx1"/>
                </a:solidFill>
                <a:latin typeface="Source Sans Pro Light" panose="020B0403030403020204" pitchFamily="34" charset="77"/>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lvl="0"/>
            <a:r>
              <a:rPr lang="fr-FR"/>
              <a:t>Cliquez pour modifier les styles du texte du masque</a:t>
            </a:r>
          </a:p>
        </p:txBody>
      </p:sp>
      <p:sp>
        <p:nvSpPr>
          <p:cNvPr id="15" name="Espace réservé du texte 11">
            <a:extLst>
              <a:ext uri="{FF2B5EF4-FFF2-40B4-BE49-F238E27FC236}">
                <a16:creationId xmlns:a16="http://schemas.microsoft.com/office/drawing/2014/main" id="{39FC0E49-5E1F-7E4E-AE34-6BE66BEE1C00}"/>
              </a:ext>
            </a:extLst>
          </p:cNvPr>
          <p:cNvSpPr>
            <a:spLocks noGrp="1" noChangeAspect="1"/>
          </p:cNvSpPr>
          <p:nvPr>
            <p:ph type="body" sz="quarter" idx="53" hasCustomPrompt="1"/>
          </p:nvPr>
        </p:nvSpPr>
        <p:spPr>
          <a:xfrm>
            <a:off x="8936187" y="1804831"/>
            <a:ext cx="810053" cy="810054"/>
          </a:xfrm>
          <a:prstGeom prst="ellipse">
            <a:avLst/>
          </a:prstGeom>
          <a:solidFill>
            <a:schemeClr val="accent3"/>
          </a:solidFill>
        </p:spPr>
        <p:txBody>
          <a:bodyPr anchor="t">
            <a:noAutofit/>
          </a:bodyPr>
          <a:lstStyle>
            <a:lvl1pPr marL="0" indent="0" algn="l">
              <a:spcAft>
                <a:spcPts val="0"/>
              </a:spcAft>
              <a:buNone/>
              <a:defRPr sz="200" b="0" i="0" cap="all" baseline="0">
                <a:solidFill>
                  <a:schemeClr val="bg1"/>
                </a:solidFill>
                <a:latin typeface="Paris2024 Extralight" panose="02010203030201020103" pitchFamily="2" charset="77"/>
              </a:defRPr>
            </a:lvl1pPr>
          </a:lstStyle>
          <a:p>
            <a:pPr lvl="0"/>
            <a:r>
              <a:rPr lang="fr-FR"/>
              <a:t>#</a:t>
            </a:r>
          </a:p>
        </p:txBody>
      </p:sp>
      <p:sp>
        <p:nvSpPr>
          <p:cNvPr id="16" name="Espace réservé du texte 12">
            <a:extLst>
              <a:ext uri="{FF2B5EF4-FFF2-40B4-BE49-F238E27FC236}">
                <a16:creationId xmlns:a16="http://schemas.microsoft.com/office/drawing/2014/main" id="{6DFF4E24-EFAF-1E46-8AE0-627605494E89}"/>
              </a:ext>
            </a:extLst>
          </p:cNvPr>
          <p:cNvSpPr>
            <a:spLocks noGrp="1"/>
          </p:cNvSpPr>
          <p:nvPr>
            <p:ph type="body" sz="quarter" idx="54"/>
          </p:nvPr>
        </p:nvSpPr>
        <p:spPr>
          <a:xfrm>
            <a:off x="9378787" y="2252476"/>
            <a:ext cx="2106137" cy="1259173"/>
          </a:xfrm>
          <a:prstGeom prst="rect">
            <a:avLst/>
          </a:prstGeom>
        </p:spPr>
        <p:txBody>
          <a:bodyPr anchor="t" anchorCtr="0"/>
          <a:lstStyle>
            <a:lvl1pPr marL="7938" indent="0">
              <a:lnSpc>
                <a:spcPct val="100000"/>
              </a:lnSpc>
              <a:tabLst/>
              <a:defRPr sz="1600" b="0" i="0" baseline="0">
                <a:solidFill>
                  <a:schemeClr val="tx1"/>
                </a:solidFill>
                <a:latin typeface="Source Sans Pro Light" panose="020B0403030403020204" pitchFamily="34" charset="77"/>
              </a:defRPr>
            </a:lvl1pPr>
            <a:lvl2pPr marL="7938" indent="0">
              <a:tabLst/>
              <a:defRPr sz="1400" b="0" i="0" baseline="0">
                <a:solidFill>
                  <a:schemeClr val="tx1"/>
                </a:solidFill>
                <a:latin typeface="Source Sans Pro Light" panose="020B0403030403020204" pitchFamily="34" charset="77"/>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lvl="0"/>
            <a:r>
              <a:rPr lang="fr-FR"/>
              <a:t>Cliquez pour modifier les styles du texte du masque</a:t>
            </a:r>
          </a:p>
        </p:txBody>
      </p:sp>
      <p:sp>
        <p:nvSpPr>
          <p:cNvPr id="17" name="Espace réservé du texte 11">
            <a:extLst>
              <a:ext uri="{FF2B5EF4-FFF2-40B4-BE49-F238E27FC236}">
                <a16:creationId xmlns:a16="http://schemas.microsoft.com/office/drawing/2014/main" id="{4222D74F-667D-9245-84C8-1DB18AEC10B7}"/>
              </a:ext>
            </a:extLst>
          </p:cNvPr>
          <p:cNvSpPr>
            <a:spLocks noGrp="1" noChangeAspect="1"/>
          </p:cNvSpPr>
          <p:nvPr>
            <p:ph type="body" sz="quarter" idx="55" hasCustomPrompt="1"/>
          </p:nvPr>
        </p:nvSpPr>
        <p:spPr>
          <a:xfrm>
            <a:off x="6254596" y="1804831"/>
            <a:ext cx="810053" cy="810054"/>
          </a:xfrm>
          <a:prstGeom prst="ellipse">
            <a:avLst/>
          </a:prstGeom>
          <a:solidFill>
            <a:schemeClr val="accent3"/>
          </a:solidFill>
        </p:spPr>
        <p:txBody>
          <a:bodyPr anchor="t">
            <a:noAutofit/>
          </a:bodyPr>
          <a:lstStyle>
            <a:lvl1pPr marL="0" indent="0" algn="l">
              <a:spcAft>
                <a:spcPts val="0"/>
              </a:spcAft>
              <a:buNone/>
              <a:defRPr sz="200" b="0" i="0" cap="all" baseline="0">
                <a:solidFill>
                  <a:schemeClr val="bg1"/>
                </a:solidFill>
                <a:latin typeface="Paris2024 Extralight" panose="02010203030201020103" pitchFamily="2" charset="77"/>
              </a:defRPr>
            </a:lvl1pPr>
          </a:lstStyle>
          <a:p>
            <a:pPr lvl="0"/>
            <a:r>
              <a:rPr lang="fr-FR"/>
              <a:t>#</a:t>
            </a:r>
          </a:p>
        </p:txBody>
      </p:sp>
      <p:sp>
        <p:nvSpPr>
          <p:cNvPr id="18" name="Espace réservé du texte 12">
            <a:extLst>
              <a:ext uri="{FF2B5EF4-FFF2-40B4-BE49-F238E27FC236}">
                <a16:creationId xmlns:a16="http://schemas.microsoft.com/office/drawing/2014/main" id="{E53E7F36-0E73-FF4D-AD1D-87006AA53C6F}"/>
              </a:ext>
            </a:extLst>
          </p:cNvPr>
          <p:cNvSpPr>
            <a:spLocks noGrp="1"/>
          </p:cNvSpPr>
          <p:nvPr>
            <p:ph type="body" sz="quarter" idx="56"/>
          </p:nvPr>
        </p:nvSpPr>
        <p:spPr>
          <a:xfrm>
            <a:off x="6697196" y="2252476"/>
            <a:ext cx="2106137" cy="1259173"/>
          </a:xfrm>
          <a:prstGeom prst="rect">
            <a:avLst/>
          </a:prstGeom>
        </p:spPr>
        <p:txBody>
          <a:bodyPr anchor="t" anchorCtr="0"/>
          <a:lstStyle>
            <a:lvl1pPr marL="7938" indent="0">
              <a:lnSpc>
                <a:spcPct val="100000"/>
              </a:lnSpc>
              <a:tabLst/>
              <a:defRPr sz="1600" b="0" i="0" baseline="0">
                <a:solidFill>
                  <a:schemeClr val="tx1"/>
                </a:solidFill>
                <a:latin typeface="Source Sans Pro Light" panose="020B0403030403020204" pitchFamily="34" charset="77"/>
              </a:defRPr>
            </a:lvl1pPr>
            <a:lvl2pPr marL="7938" indent="0">
              <a:tabLst/>
              <a:defRPr sz="1400" b="0" i="0" baseline="0">
                <a:solidFill>
                  <a:schemeClr val="tx1"/>
                </a:solidFill>
                <a:latin typeface="Source Sans Pro Light" panose="020B0403030403020204" pitchFamily="34" charset="77"/>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lvl="0"/>
            <a:r>
              <a:rPr lang="fr-FR"/>
              <a:t>Cliquez pour modifier les styles du texte du masque</a:t>
            </a:r>
          </a:p>
        </p:txBody>
      </p:sp>
      <p:sp>
        <p:nvSpPr>
          <p:cNvPr id="19" name="Espace réservé de la date 14">
            <a:extLst>
              <a:ext uri="{FF2B5EF4-FFF2-40B4-BE49-F238E27FC236}">
                <a16:creationId xmlns:a16="http://schemas.microsoft.com/office/drawing/2014/main" id="{5FD176DE-7722-7C45-AA45-1CD56F572024}"/>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20" name="Espace réservé du numéro de diapositive 3">
            <a:extLst>
              <a:ext uri="{FF2B5EF4-FFF2-40B4-BE49-F238E27FC236}">
                <a16:creationId xmlns:a16="http://schemas.microsoft.com/office/drawing/2014/main" id="{39DB9870-A64C-3343-9F50-3A2B3A4E001B}"/>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
        <p:nvSpPr>
          <p:cNvPr id="22" name="Titre 1">
            <a:extLst>
              <a:ext uri="{FF2B5EF4-FFF2-40B4-BE49-F238E27FC236}">
                <a16:creationId xmlns:a16="http://schemas.microsoft.com/office/drawing/2014/main" id="{5D7B38D2-D826-7B42-BCD3-2BFB0856049F}"/>
              </a:ext>
            </a:extLst>
          </p:cNvPr>
          <p:cNvSpPr>
            <a:spLocks noGrp="1"/>
          </p:cNvSpPr>
          <p:nvPr>
            <p:ph type="title" hasCustomPrompt="1"/>
          </p:nvPr>
        </p:nvSpPr>
        <p:spPr>
          <a:xfrm>
            <a:off x="352637" y="325067"/>
            <a:ext cx="11486723" cy="477465"/>
          </a:xfrm>
        </p:spPr>
        <p:txBody>
          <a:bodyPr/>
          <a:lstStyle/>
          <a:p>
            <a:r>
              <a:rPr lang="fr-FR"/>
              <a:t>titre</a:t>
            </a:r>
          </a:p>
        </p:txBody>
      </p:sp>
      <p:sp>
        <p:nvSpPr>
          <p:cNvPr id="23" name="Espace réservé du texte 3">
            <a:extLst>
              <a:ext uri="{FF2B5EF4-FFF2-40B4-BE49-F238E27FC236}">
                <a16:creationId xmlns:a16="http://schemas.microsoft.com/office/drawing/2014/main" id="{BA996231-96D9-ED4E-BC49-7493F846586B}"/>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390161204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otions clés_6">
    <p:bg>
      <p:bgPr>
        <a:solidFill>
          <a:schemeClr val="tx1"/>
        </a:solidFill>
        <a:effectLst/>
      </p:bgPr>
    </p:bg>
    <p:spTree>
      <p:nvGrpSpPr>
        <p:cNvPr id="1" name=""/>
        <p:cNvGrpSpPr/>
        <p:nvPr/>
      </p:nvGrpSpPr>
      <p:grpSpPr>
        <a:xfrm>
          <a:off x="0" y="0"/>
          <a:ext cx="0" cy="0"/>
          <a:chOff x="0" y="0"/>
          <a:chExt cx="0" cy="0"/>
        </a:xfrm>
      </p:grpSpPr>
      <p:sp>
        <p:nvSpPr>
          <p:cNvPr id="6" name="Espace réservé du pied de page 2">
            <a:extLst>
              <a:ext uri="{FF2B5EF4-FFF2-40B4-BE49-F238E27FC236}">
                <a16:creationId xmlns:a16="http://schemas.microsoft.com/office/drawing/2014/main" id="{37002631-C20E-7743-8ADB-A39782D491C0}"/>
              </a:ext>
            </a:extLst>
          </p:cNvPr>
          <p:cNvSpPr>
            <a:spLocks noGrp="1"/>
          </p:cNvSpPr>
          <p:nvPr>
            <p:ph type="ftr" sz="quarter" idx="10"/>
          </p:nvPr>
        </p:nvSpPr>
        <p:spPr>
          <a:xfrm>
            <a:off x="229517" y="6502427"/>
            <a:ext cx="4291683" cy="153618"/>
          </a:xfrm>
        </p:spPr>
        <p:txBody>
          <a:bodyPr/>
          <a:lstStyle>
            <a:lvl1pPr>
              <a:defRPr>
                <a:solidFill>
                  <a:schemeClr val="bg1"/>
                </a:solidFill>
              </a:defRPr>
            </a:lvl1pPr>
          </a:lstStyle>
          <a:p>
            <a:r>
              <a:rPr lang="fr-FR"/>
              <a:t>JEUX OLYMPIQUES ET PARALYMPIQUES DE PARIS 2024 | 7 JUILLET 2024</a:t>
            </a:r>
          </a:p>
        </p:txBody>
      </p:sp>
      <p:sp>
        <p:nvSpPr>
          <p:cNvPr id="7" name="Espace réservé du texte 12">
            <a:extLst>
              <a:ext uri="{FF2B5EF4-FFF2-40B4-BE49-F238E27FC236}">
                <a16:creationId xmlns:a16="http://schemas.microsoft.com/office/drawing/2014/main" id="{BAF4465F-3881-2A49-8C1B-25E29A5537CC}"/>
              </a:ext>
            </a:extLst>
          </p:cNvPr>
          <p:cNvSpPr>
            <a:spLocks noGrp="1"/>
          </p:cNvSpPr>
          <p:nvPr>
            <p:ph type="body" sz="quarter" idx="29"/>
          </p:nvPr>
        </p:nvSpPr>
        <p:spPr>
          <a:xfrm>
            <a:off x="688835" y="4067491"/>
            <a:ext cx="2437628" cy="1656018"/>
          </a:xfrm>
          <a:prstGeom prst="rect">
            <a:avLst/>
          </a:prstGeom>
        </p:spPr>
        <p:txBody>
          <a:bodyPr anchor="t" anchorCtr="0">
            <a:normAutofit/>
          </a:bodyPr>
          <a:lstStyle>
            <a:lvl1pPr marL="0" indent="0">
              <a:lnSpc>
                <a:spcPct val="85000"/>
              </a:lnSpc>
              <a:spcAft>
                <a:spcPts val="0"/>
              </a:spcAft>
              <a:tabLst/>
              <a:defRPr lang="fr-FR" sz="2400" b="1" i="0" cap="all" baseline="0" dirty="0">
                <a:solidFill>
                  <a:schemeClr val="bg1"/>
                </a:solidFill>
                <a:latin typeface="Paris2024" panose="02010503030201020103" pitchFamily="2" charset="0"/>
                <a:ea typeface="+mn-ea"/>
                <a:cs typeface="+mn-cs"/>
              </a:defRPr>
            </a:lvl1pPr>
            <a:lvl2pPr marL="7938" indent="0">
              <a:tabLst/>
              <a:defRPr sz="1400">
                <a:solidFill>
                  <a:schemeClr val="tx1"/>
                </a:solidFill>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marL="6350" lvl="0" indent="0" eaLnBrk="1" hangingPunct="1">
              <a:tabLst/>
            </a:pPr>
            <a:r>
              <a:rPr lang="fr-FR"/>
              <a:t>Cliquez pour modifier les styles du texte du masque</a:t>
            </a:r>
          </a:p>
        </p:txBody>
      </p:sp>
      <p:sp>
        <p:nvSpPr>
          <p:cNvPr id="8" name="Espace réservé du texte 11">
            <a:extLst>
              <a:ext uri="{FF2B5EF4-FFF2-40B4-BE49-F238E27FC236}">
                <a16:creationId xmlns:a16="http://schemas.microsoft.com/office/drawing/2014/main" id="{46D5C269-49C0-484C-9F9D-F7F73503584B}"/>
              </a:ext>
            </a:extLst>
          </p:cNvPr>
          <p:cNvSpPr>
            <a:spLocks noGrp="1" noChangeAspect="1"/>
          </p:cNvSpPr>
          <p:nvPr>
            <p:ph type="body" sz="quarter" idx="45" hasCustomPrompt="1"/>
          </p:nvPr>
        </p:nvSpPr>
        <p:spPr>
          <a:xfrm>
            <a:off x="3578374" y="4016691"/>
            <a:ext cx="810053" cy="810054"/>
          </a:xfrm>
          <a:prstGeom prst="ellipse">
            <a:avLst/>
          </a:prstGeom>
          <a:solidFill>
            <a:schemeClr val="accent3"/>
          </a:solidFill>
        </p:spPr>
        <p:txBody>
          <a:bodyPr anchor="t">
            <a:noAutofit/>
          </a:bodyPr>
          <a:lstStyle>
            <a:lvl1pPr marL="0" indent="0" algn="l">
              <a:spcAft>
                <a:spcPts val="0"/>
              </a:spcAft>
              <a:buNone/>
              <a:defRPr sz="200" b="0" i="0" cap="all" baseline="0">
                <a:solidFill>
                  <a:schemeClr val="bg1"/>
                </a:solidFill>
                <a:latin typeface="Paris2024 Extralight" panose="02010203030201020103" pitchFamily="2" charset="77"/>
              </a:defRPr>
            </a:lvl1pPr>
          </a:lstStyle>
          <a:p>
            <a:pPr lvl="0"/>
            <a:r>
              <a:rPr lang="fr-FR"/>
              <a:t>#</a:t>
            </a:r>
          </a:p>
        </p:txBody>
      </p:sp>
      <p:sp>
        <p:nvSpPr>
          <p:cNvPr id="9" name="Espace réservé du texte 12">
            <a:extLst>
              <a:ext uri="{FF2B5EF4-FFF2-40B4-BE49-F238E27FC236}">
                <a16:creationId xmlns:a16="http://schemas.microsoft.com/office/drawing/2014/main" id="{63B8FD16-08EC-EE46-915D-252E930A6259}"/>
              </a:ext>
            </a:extLst>
          </p:cNvPr>
          <p:cNvSpPr>
            <a:spLocks noGrp="1"/>
          </p:cNvSpPr>
          <p:nvPr>
            <p:ph type="body" sz="quarter" idx="37"/>
          </p:nvPr>
        </p:nvSpPr>
        <p:spPr>
          <a:xfrm>
            <a:off x="4020974" y="4464335"/>
            <a:ext cx="2106137" cy="1259173"/>
          </a:xfrm>
          <a:prstGeom prst="rect">
            <a:avLst/>
          </a:prstGeom>
        </p:spPr>
        <p:txBody>
          <a:bodyPr anchor="t" anchorCtr="0"/>
          <a:lstStyle>
            <a:lvl1pPr marL="7938" indent="0">
              <a:lnSpc>
                <a:spcPct val="100000"/>
              </a:lnSpc>
              <a:tabLst/>
              <a:defRPr sz="1600" b="0" i="0" baseline="0">
                <a:solidFill>
                  <a:schemeClr val="bg1"/>
                </a:solidFill>
                <a:latin typeface="Source Sans Pro Light" panose="020B0403030403020204" pitchFamily="34" charset="77"/>
              </a:defRPr>
            </a:lvl1pPr>
            <a:lvl2pPr marL="7938" indent="0">
              <a:tabLst/>
              <a:defRPr sz="1400" b="0" i="0" baseline="0">
                <a:solidFill>
                  <a:schemeClr val="tx1"/>
                </a:solidFill>
                <a:latin typeface="Source Sans Pro Light" panose="020B0403030403020204" pitchFamily="34" charset="77"/>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lvl="0"/>
            <a:r>
              <a:rPr lang="fr-FR"/>
              <a:t>Cliquez pour modifier les styles du texte du masque</a:t>
            </a:r>
          </a:p>
        </p:txBody>
      </p:sp>
      <p:sp>
        <p:nvSpPr>
          <p:cNvPr id="10" name="Espace réservé du texte 11">
            <a:extLst>
              <a:ext uri="{FF2B5EF4-FFF2-40B4-BE49-F238E27FC236}">
                <a16:creationId xmlns:a16="http://schemas.microsoft.com/office/drawing/2014/main" id="{2B4978BC-C530-5D48-83E9-3F14C0A08098}"/>
              </a:ext>
            </a:extLst>
          </p:cNvPr>
          <p:cNvSpPr>
            <a:spLocks noGrp="1" noChangeAspect="1"/>
          </p:cNvSpPr>
          <p:nvPr>
            <p:ph type="body" sz="quarter" idx="46" hasCustomPrompt="1"/>
          </p:nvPr>
        </p:nvSpPr>
        <p:spPr>
          <a:xfrm>
            <a:off x="8936187" y="4016691"/>
            <a:ext cx="810053" cy="810054"/>
          </a:xfrm>
          <a:prstGeom prst="ellipse">
            <a:avLst/>
          </a:prstGeom>
          <a:solidFill>
            <a:schemeClr val="accent3"/>
          </a:solidFill>
        </p:spPr>
        <p:txBody>
          <a:bodyPr anchor="t">
            <a:noAutofit/>
          </a:bodyPr>
          <a:lstStyle>
            <a:lvl1pPr marL="0" indent="0" algn="l">
              <a:spcAft>
                <a:spcPts val="0"/>
              </a:spcAft>
              <a:buNone/>
              <a:defRPr sz="200" b="0" i="0" cap="all" baseline="0">
                <a:solidFill>
                  <a:schemeClr val="bg1"/>
                </a:solidFill>
                <a:latin typeface="Paris2024 Extralight" panose="02010203030201020103" pitchFamily="2" charset="77"/>
              </a:defRPr>
            </a:lvl1pPr>
          </a:lstStyle>
          <a:p>
            <a:pPr lvl="0"/>
            <a:r>
              <a:rPr lang="fr-FR"/>
              <a:t>#</a:t>
            </a:r>
          </a:p>
        </p:txBody>
      </p:sp>
      <p:sp>
        <p:nvSpPr>
          <p:cNvPr id="11" name="Espace réservé du texte 12">
            <a:extLst>
              <a:ext uri="{FF2B5EF4-FFF2-40B4-BE49-F238E27FC236}">
                <a16:creationId xmlns:a16="http://schemas.microsoft.com/office/drawing/2014/main" id="{FE93FF66-3BC2-5B47-9352-65B1509A5AE8}"/>
              </a:ext>
            </a:extLst>
          </p:cNvPr>
          <p:cNvSpPr>
            <a:spLocks noGrp="1"/>
          </p:cNvSpPr>
          <p:nvPr>
            <p:ph type="body" sz="quarter" idx="47"/>
          </p:nvPr>
        </p:nvSpPr>
        <p:spPr>
          <a:xfrm>
            <a:off x="9378787" y="4464335"/>
            <a:ext cx="2106137" cy="1259173"/>
          </a:xfrm>
          <a:prstGeom prst="rect">
            <a:avLst/>
          </a:prstGeom>
        </p:spPr>
        <p:txBody>
          <a:bodyPr anchor="t" anchorCtr="0"/>
          <a:lstStyle>
            <a:lvl1pPr marL="7938" indent="0">
              <a:lnSpc>
                <a:spcPct val="100000"/>
              </a:lnSpc>
              <a:tabLst/>
              <a:defRPr sz="1600" b="0" i="0" baseline="0">
                <a:solidFill>
                  <a:schemeClr val="bg1"/>
                </a:solidFill>
                <a:latin typeface="Source Sans Pro Light" panose="020B0403030403020204" pitchFamily="34" charset="77"/>
              </a:defRPr>
            </a:lvl1pPr>
            <a:lvl2pPr marL="7938" indent="0">
              <a:tabLst/>
              <a:defRPr sz="1400" b="0" i="0" baseline="0">
                <a:solidFill>
                  <a:schemeClr val="tx1"/>
                </a:solidFill>
                <a:latin typeface="Source Sans Pro Light" panose="020B0403030403020204" pitchFamily="34" charset="77"/>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2B2C03A2-0227-C544-8E03-0507CF18AA09}"/>
              </a:ext>
            </a:extLst>
          </p:cNvPr>
          <p:cNvSpPr>
            <a:spLocks noGrp="1" noChangeAspect="1"/>
          </p:cNvSpPr>
          <p:nvPr>
            <p:ph type="body" sz="quarter" idx="48" hasCustomPrompt="1"/>
          </p:nvPr>
        </p:nvSpPr>
        <p:spPr>
          <a:xfrm>
            <a:off x="6254596" y="4016691"/>
            <a:ext cx="810053" cy="810054"/>
          </a:xfrm>
          <a:prstGeom prst="ellipse">
            <a:avLst/>
          </a:prstGeom>
          <a:solidFill>
            <a:schemeClr val="accent3"/>
          </a:solidFill>
        </p:spPr>
        <p:txBody>
          <a:bodyPr anchor="t">
            <a:noAutofit/>
          </a:bodyPr>
          <a:lstStyle>
            <a:lvl1pPr marL="0" indent="0" algn="l">
              <a:spcAft>
                <a:spcPts val="0"/>
              </a:spcAft>
              <a:buNone/>
              <a:defRPr sz="200" b="0" i="0" cap="all" baseline="0">
                <a:solidFill>
                  <a:schemeClr val="bg1"/>
                </a:solidFill>
                <a:latin typeface="Paris2024 Extralight" panose="02010203030201020103" pitchFamily="2" charset="77"/>
              </a:defRPr>
            </a:lvl1pPr>
          </a:lstStyle>
          <a:p>
            <a:pPr lvl="0"/>
            <a:r>
              <a:rPr lang="fr-FR"/>
              <a:t>#</a:t>
            </a:r>
          </a:p>
        </p:txBody>
      </p:sp>
      <p:sp>
        <p:nvSpPr>
          <p:cNvPr id="13" name="Espace réservé du texte 12">
            <a:extLst>
              <a:ext uri="{FF2B5EF4-FFF2-40B4-BE49-F238E27FC236}">
                <a16:creationId xmlns:a16="http://schemas.microsoft.com/office/drawing/2014/main" id="{D6D299B6-3DD9-7246-BDEF-7E95E5BEBBEA}"/>
              </a:ext>
            </a:extLst>
          </p:cNvPr>
          <p:cNvSpPr>
            <a:spLocks noGrp="1"/>
          </p:cNvSpPr>
          <p:nvPr>
            <p:ph type="body" sz="quarter" idx="49"/>
          </p:nvPr>
        </p:nvSpPr>
        <p:spPr>
          <a:xfrm>
            <a:off x="6697196" y="4464335"/>
            <a:ext cx="2106137" cy="1259173"/>
          </a:xfrm>
          <a:prstGeom prst="rect">
            <a:avLst/>
          </a:prstGeom>
        </p:spPr>
        <p:txBody>
          <a:bodyPr anchor="t" anchorCtr="0"/>
          <a:lstStyle>
            <a:lvl1pPr marL="7938" indent="0">
              <a:lnSpc>
                <a:spcPct val="100000"/>
              </a:lnSpc>
              <a:tabLst/>
              <a:defRPr sz="1600" b="0" i="0" baseline="0">
                <a:solidFill>
                  <a:schemeClr val="bg1"/>
                </a:solidFill>
                <a:latin typeface="Source Sans Pro Light" panose="020B0403030403020204" pitchFamily="34" charset="77"/>
              </a:defRPr>
            </a:lvl1pPr>
            <a:lvl2pPr marL="7938" indent="0">
              <a:tabLst/>
              <a:defRPr sz="1400" b="0" i="0" baseline="0">
                <a:solidFill>
                  <a:schemeClr val="tx1"/>
                </a:solidFill>
                <a:latin typeface="Source Sans Pro Light" panose="020B0403030403020204" pitchFamily="34" charset="77"/>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lvl="0"/>
            <a:r>
              <a:rPr lang="fr-FR"/>
              <a:t>Cliquez pour modifier les styles du texte du masque</a:t>
            </a:r>
          </a:p>
        </p:txBody>
      </p:sp>
      <p:sp>
        <p:nvSpPr>
          <p:cNvPr id="14" name="Espace réservé du texte 12">
            <a:extLst>
              <a:ext uri="{FF2B5EF4-FFF2-40B4-BE49-F238E27FC236}">
                <a16:creationId xmlns:a16="http://schemas.microsoft.com/office/drawing/2014/main" id="{EEE0B813-6CD7-A146-B642-52A309540592}"/>
              </a:ext>
            </a:extLst>
          </p:cNvPr>
          <p:cNvSpPr>
            <a:spLocks noGrp="1"/>
          </p:cNvSpPr>
          <p:nvPr>
            <p:ph type="body" sz="quarter" idx="50"/>
          </p:nvPr>
        </p:nvSpPr>
        <p:spPr>
          <a:xfrm>
            <a:off x="688835" y="1855631"/>
            <a:ext cx="2437628" cy="1656018"/>
          </a:xfrm>
          <a:prstGeom prst="rect">
            <a:avLst/>
          </a:prstGeom>
        </p:spPr>
        <p:txBody>
          <a:bodyPr anchor="t" anchorCtr="0">
            <a:normAutofit/>
          </a:bodyPr>
          <a:lstStyle>
            <a:lvl1pPr marL="0" indent="0">
              <a:lnSpc>
                <a:spcPct val="85000"/>
              </a:lnSpc>
              <a:spcAft>
                <a:spcPts val="0"/>
              </a:spcAft>
              <a:tabLst/>
              <a:defRPr lang="fr-FR" sz="2400" b="1" i="0" cap="all" baseline="0" dirty="0">
                <a:solidFill>
                  <a:schemeClr val="bg1"/>
                </a:solidFill>
                <a:latin typeface="Paris2024" panose="02010503030201020103" pitchFamily="2" charset="0"/>
                <a:ea typeface="+mn-ea"/>
                <a:cs typeface="+mn-cs"/>
              </a:defRPr>
            </a:lvl1pPr>
            <a:lvl2pPr marL="7938" indent="0">
              <a:tabLst/>
              <a:defRPr sz="1400">
                <a:solidFill>
                  <a:schemeClr val="tx1"/>
                </a:solidFill>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5" name="Espace réservé du texte 11">
            <a:extLst>
              <a:ext uri="{FF2B5EF4-FFF2-40B4-BE49-F238E27FC236}">
                <a16:creationId xmlns:a16="http://schemas.microsoft.com/office/drawing/2014/main" id="{055D4DA1-6EED-3B4B-ACD3-DFB2507175C9}"/>
              </a:ext>
            </a:extLst>
          </p:cNvPr>
          <p:cNvSpPr>
            <a:spLocks noGrp="1" noChangeAspect="1"/>
          </p:cNvSpPr>
          <p:nvPr>
            <p:ph type="body" sz="quarter" idx="51" hasCustomPrompt="1"/>
          </p:nvPr>
        </p:nvSpPr>
        <p:spPr>
          <a:xfrm>
            <a:off x="3578374" y="1804831"/>
            <a:ext cx="810053" cy="810054"/>
          </a:xfrm>
          <a:prstGeom prst="ellipse">
            <a:avLst/>
          </a:prstGeom>
          <a:solidFill>
            <a:schemeClr val="accent3"/>
          </a:solidFill>
        </p:spPr>
        <p:txBody>
          <a:bodyPr anchor="t">
            <a:noAutofit/>
          </a:bodyPr>
          <a:lstStyle>
            <a:lvl1pPr marL="0" indent="0" algn="l">
              <a:spcAft>
                <a:spcPts val="0"/>
              </a:spcAft>
              <a:buNone/>
              <a:defRPr sz="200" b="0" i="0" cap="all" baseline="0">
                <a:solidFill>
                  <a:schemeClr val="bg1"/>
                </a:solidFill>
                <a:latin typeface="Paris2024 Extralight" panose="02010203030201020103" pitchFamily="2" charset="77"/>
              </a:defRPr>
            </a:lvl1pPr>
          </a:lstStyle>
          <a:p>
            <a:pPr lvl="0"/>
            <a:r>
              <a:rPr lang="fr-FR"/>
              <a:t>#</a:t>
            </a:r>
          </a:p>
        </p:txBody>
      </p:sp>
      <p:sp>
        <p:nvSpPr>
          <p:cNvPr id="16" name="Espace réservé du texte 12">
            <a:extLst>
              <a:ext uri="{FF2B5EF4-FFF2-40B4-BE49-F238E27FC236}">
                <a16:creationId xmlns:a16="http://schemas.microsoft.com/office/drawing/2014/main" id="{7FBE648D-D135-D64A-9CE9-8010C2649F09}"/>
              </a:ext>
            </a:extLst>
          </p:cNvPr>
          <p:cNvSpPr>
            <a:spLocks noGrp="1"/>
          </p:cNvSpPr>
          <p:nvPr>
            <p:ph type="body" sz="quarter" idx="52"/>
          </p:nvPr>
        </p:nvSpPr>
        <p:spPr>
          <a:xfrm>
            <a:off x="4020974" y="2252476"/>
            <a:ext cx="2106137" cy="1259173"/>
          </a:xfrm>
          <a:prstGeom prst="rect">
            <a:avLst/>
          </a:prstGeom>
        </p:spPr>
        <p:txBody>
          <a:bodyPr anchor="t" anchorCtr="0"/>
          <a:lstStyle>
            <a:lvl1pPr marL="7938" indent="0">
              <a:lnSpc>
                <a:spcPct val="100000"/>
              </a:lnSpc>
              <a:tabLst/>
              <a:defRPr sz="1600" b="0" i="0" baseline="0">
                <a:solidFill>
                  <a:schemeClr val="bg1"/>
                </a:solidFill>
                <a:latin typeface="Source Sans Pro Light" panose="020B0403030403020204" pitchFamily="34" charset="77"/>
              </a:defRPr>
            </a:lvl1pPr>
            <a:lvl2pPr marL="7938" indent="0">
              <a:tabLst/>
              <a:defRPr sz="1400" b="0" i="0" baseline="0">
                <a:solidFill>
                  <a:schemeClr val="tx1"/>
                </a:solidFill>
                <a:latin typeface="Source Sans Pro Light" panose="020B0403030403020204" pitchFamily="34" charset="77"/>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lvl="0"/>
            <a:r>
              <a:rPr lang="fr-FR"/>
              <a:t>Cliquez pour modifier les styles du texte du masque</a:t>
            </a:r>
          </a:p>
        </p:txBody>
      </p:sp>
      <p:sp>
        <p:nvSpPr>
          <p:cNvPr id="17" name="Espace réservé du texte 11">
            <a:extLst>
              <a:ext uri="{FF2B5EF4-FFF2-40B4-BE49-F238E27FC236}">
                <a16:creationId xmlns:a16="http://schemas.microsoft.com/office/drawing/2014/main" id="{E89906FB-1DAC-094F-8B6D-F6EFBDA9A70C}"/>
              </a:ext>
            </a:extLst>
          </p:cNvPr>
          <p:cNvSpPr>
            <a:spLocks noGrp="1" noChangeAspect="1"/>
          </p:cNvSpPr>
          <p:nvPr>
            <p:ph type="body" sz="quarter" idx="53" hasCustomPrompt="1"/>
          </p:nvPr>
        </p:nvSpPr>
        <p:spPr>
          <a:xfrm>
            <a:off x="8936187" y="1804831"/>
            <a:ext cx="810053" cy="810054"/>
          </a:xfrm>
          <a:prstGeom prst="ellipse">
            <a:avLst/>
          </a:prstGeom>
          <a:solidFill>
            <a:schemeClr val="accent3"/>
          </a:solidFill>
        </p:spPr>
        <p:txBody>
          <a:bodyPr anchor="t">
            <a:noAutofit/>
          </a:bodyPr>
          <a:lstStyle>
            <a:lvl1pPr marL="0" indent="0" algn="l">
              <a:spcAft>
                <a:spcPts val="0"/>
              </a:spcAft>
              <a:buNone/>
              <a:defRPr sz="200" b="0" i="0" cap="all" baseline="0">
                <a:solidFill>
                  <a:schemeClr val="bg1"/>
                </a:solidFill>
                <a:latin typeface="Paris2024 Extralight" panose="02010203030201020103" pitchFamily="2" charset="77"/>
              </a:defRPr>
            </a:lvl1pPr>
          </a:lstStyle>
          <a:p>
            <a:pPr lvl="0"/>
            <a:r>
              <a:rPr lang="fr-FR"/>
              <a:t>#</a:t>
            </a:r>
          </a:p>
        </p:txBody>
      </p:sp>
      <p:sp>
        <p:nvSpPr>
          <p:cNvPr id="18" name="Espace réservé du texte 12">
            <a:extLst>
              <a:ext uri="{FF2B5EF4-FFF2-40B4-BE49-F238E27FC236}">
                <a16:creationId xmlns:a16="http://schemas.microsoft.com/office/drawing/2014/main" id="{649188C7-42A3-494E-9A1B-29599C01F7E9}"/>
              </a:ext>
            </a:extLst>
          </p:cNvPr>
          <p:cNvSpPr>
            <a:spLocks noGrp="1"/>
          </p:cNvSpPr>
          <p:nvPr>
            <p:ph type="body" sz="quarter" idx="54"/>
          </p:nvPr>
        </p:nvSpPr>
        <p:spPr>
          <a:xfrm>
            <a:off x="9378787" y="2252476"/>
            <a:ext cx="2106137" cy="1259173"/>
          </a:xfrm>
          <a:prstGeom prst="rect">
            <a:avLst/>
          </a:prstGeom>
        </p:spPr>
        <p:txBody>
          <a:bodyPr anchor="t" anchorCtr="0"/>
          <a:lstStyle>
            <a:lvl1pPr marL="7938" indent="0">
              <a:lnSpc>
                <a:spcPct val="100000"/>
              </a:lnSpc>
              <a:tabLst/>
              <a:defRPr sz="1600" b="0" i="0" baseline="0">
                <a:solidFill>
                  <a:schemeClr val="bg1"/>
                </a:solidFill>
                <a:latin typeface="Source Sans Pro Light" panose="020B0403030403020204" pitchFamily="34" charset="77"/>
              </a:defRPr>
            </a:lvl1pPr>
            <a:lvl2pPr marL="7938" indent="0">
              <a:tabLst/>
              <a:defRPr sz="1400" b="0" i="0" baseline="0">
                <a:solidFill>
                  <a:schemeClr val="tx1"/>
                </a:solidFill>
                <a:latin typeface="Source Sans Pro Light" panose="020B0403030403020204" pitchFamily="34" charset="77"/>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lvl="0"/>
            <a:r>
              <a:rPr lang="fr-FR"/>
              <a:t>Cliquez pour modifier les styles du texte du masque</a:t>
            </a:r>
          </a:p>
        </p:txBody>
      </p:sp>
      <p:sp>
        <p:nvSpPr>
          <p:cNvPr id="19" name="Espace réservé du texte 11">
            <a:extLst>
              <a:ext uri="{FF2B5EF4-FFF2-40B4-BE49-F238E27FC236}">
                <a16:creationId xmlns:a16="http://schemas.microsoft.com/office/drawing/2014/main" id="{7CBE7C38-1610-DF4C-B3F0-C8E6642EAC81}"/>
              </a:ext>
            </a:extLst>
          </p:cNvPr>
          <p:cNvSpPr>
            <a:spLocks noGrp="1" noChangeAspect="1"/>
          </p:cNvSpPr>
          <p:nvPr>
            <p:ph type="body" sz="quarter" idx="55" hasCustomPrompt="1"/>
          </p:nvPr>
        </p:nvSpPr>
        <p:spPr>
          <a:xfrm>
            <a:off x="6254596" y="1804831"/>
            <a:ext cx="810053" cy="810054"/>
          </a:xfrm>
          <a:prstGeom prst="ellipse">
            <a:avLst/>
          </a:prstGeom>
          <a:solidFill>
            <a:schemeClr val="accent3"/>
          </a:solidFill>
        </p:spPr>
        <p:txBody>
          <a:bodyPr anchor="t">
            <a:noAutofit/>
          </a:bodyPr>
          <a:lstStyle>
            <a:lvl1pPr marL="0" indent="0" algn="l">
              <a:spcAft>
                <a:spcPts val="0"/>
              </a:spcAft>
              <a:buNone/>
              <a:defRPr sz="200" b="0" i="0" cap="all" baseline="0">
                <a:solidFill>
                  <a:schemeClr val="bg1"/>
                </a:solidFill>
                <a:latin typeface="Paris2024 Extralight" panose="02010203030201020103" pitchFamily="2" charset="77"/>
              </a:defRPr>
            </a:lvl1pPr>
          </a:lstStyle>
          <a:p>
            <a:pPr lvl="0"/>
            <a:r>
              <a:rPr lang="fr-FR"/>
              <a:t>#</a:t>
            </a:r>
          </a:p>
        </p:txBody>
      </p:sp>
      <p:sp>
        <p:nvSpPr>
          <p:cNvPr id="20" name="Espace réservé du texte 12">
            <a:extLst>
              <a:ext uri="{FF2B5EF4-FFF2-40B4-BE49-F238E27FC236}">
                <a16:creationId xmlns:a16="http://schemas.microsoft.com/office/drawing/2014/main" id="{81982C9E-89E6-0C41-8DAB-65B28D12CAC4}"/>
              </a:ext>
            </a:extLst>
          </p:cNvPr>
          <p:cNvSpPr>
            <a:spLocks noGrp="1"/>
          </p:cNvSpPr>
          <p:nvPr>
            <p:ph type="body" sz="quarter" idx="56"/>
          </p:nvPr>
        </p:nvSpPr>
        <p:spPr>
          <a:xfrm>
            <a:off x="6697196" y="2252476"/>
            <a:ext cx="2106137" cy="1259173"/>
          </a:xfrm>
          <a:prstGeom prst="rect">
            <a:avLst/>
          </a:prstGeom>
        </p:spPr>
        <p:txBody>
          <a:bodyPr anchor="t" anchorCtr="0"/>
          <a:lstStyle>
            <a:lvl1pPr marL="7938" indent="0">
              <a:lnSpc>
                <a:spcPct val="100000"/>
              </a:lnSpc>
              <a:tabLst/>
              <a:defRPr sz="1600" b="0" i="0" baseline="0">
                <a:solidFill>
                  <a:schemeClr val="bg1"/>
                </a:solidFill>
                <a:latin typeface="Source Sans Pro Light" panose="020B0403030403020204" pitchFamily="34" charset="77"/>
              </a:defRPr>
            </a:lvl1pPr>
            <a:lvl2pPr marL="7938" indent="0">
              <a:tabLst/>
              <a:defRPr sz="1400" b="0" i="0" baseline="0">
                <a:solidFill>
                  <a:schemeClr val="tx1"/>
                </a:solidFill>
                <a:latin typeface="Source Sans Pro Light" panose="020B0403030403020204" pitchFamily="34" charset="77"/>
              </a:defRPr>
            </a:lvl2pPr>
            <a:lvl3pPr marL="7938" indent="0">
              <a:tabLst/>
              <a:defRPr sz="1200" b="1" i="0">
                <a:solidFill>
                  <a:schemeClr val="bg1"/>
                </a:solidFill>
                <a:latin typeface="Source Sans Pro" panose="020B0503030403020204" pitchFamily="34" charset="77"/>
              </a:defRPr>
            </a:lvl3pPr>
            <a:lvl4pPr marL="7938" indent="0">
              <a:tabLst/>
              <a:defRPr sz="1200">
                <a:solidFill>
                  <a:schemeClr val="bg1"/>
                </a:solidFill>
              </a:defRPr>
            </a:lvl4pPr>
            <a:lvl5pPr marL="7938" indent="0">
              <a:tabLst/>
              <a:defRPr sz="1200">
                <a:solidFill>
                  <a:schemeClr val="bg1"/>
                </a:solidFill>
              </a:defRPr>
            </a:lvl5pPr>
          </a:lstStyle>
          <a:p>
            <a:pPr lvl="0"/>
            <a:r>
              <a:rPr lang="fr-FR"/>
              <a:t>Cliquez pour modifier les styles du texte du masque</a:t>
            </a:r>
          </a:p>
        </p:txBody>
      </p:sp>
      <p:sp>
        <p:nvSpPr>
          <p:cNvPr id="21" name="Espace réservé de la date 14">
            <a:extLst>
              <a:ext uri="{FF2B5EF4-FFF2-40B4-BE49-F238E27FC236}">
                <a16:creationId xmlns:a16="http://schemas.microsoft.com/office/drawing/2014/main" id="{4A3FF0F9-AB70-CD4E-A8F6-05F2EC69B543}"/>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solidFill>
                <a:schemeClr val="bg2"/>
              </a:solidFill>
            </a:endParaRPr>
          </a:p>
        </p:txBody>
      </p:sp>
      <p:sp>
        <p:nvSpPr>
          <p:cNvPr id="22" name="Espace réservé du numéro de diapositive 3">
            <a:extLst>
              <a:ext uri="{FF2B5EF4-FFF2-40B4-BE49-F238E27FC236}">
                <a16:creationId xmlns:a16="http://schemas.microsoft.com/office/drawing/2014/main" id="{110A605F-3A30-2242-ADC2-1E9ECCB32B7E}"/>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24" name="Titre 1">
            <a:extLst>
              <a:ext uri="{FF2B5EF4-FFF2-40B4-BE49-F238E27FC236}">
                <a16:creationId xmlns:a16="http://schemas.microsoft.com/office/drawing/2014/main" id="{0EA7A21A-9EA1-8149-BFEE-6C90AA5A6105}"/>
              </a:ext>
            </a:extLst>
          </p:cNvPr>
          <p:cNvSpPr>
            <a:spLocks noGrp="1"/>
          </p:cNvSpPr>
          <p:nvPr>
            <p:ph type="title" hasCustomPrompt="1"/>
          </p:nvPr>
        </p:nvSpPr>
        <p:spPr>
          <a:xfrm>
            <a:off x="352637" y="325067"/>
            <a:ext cx="11486723" cy="477465"/>
          </a:xfrm>
        </p:spPr>
        <p:txBody>
          <a:bodyPr/>
          <a:lstStyle>
            <a:lvl1pPr>
              <a:defRPr>
                <a:solidFill>
                  <a:schemeClr val="bg1"/>
                </a:solidFill>
              </a:defRPr>
            </a:lvl1pPr>
          </a:lstStyle>
          <a:p>
            <a:r>
              <a:rPr lang="fr-FR"/>
              <a:t>titre</a:t>
            </a:r>
          </a:p>
        </p:txBody>
      </p:sp>
      <p:sp>
        <p:nvSpPr>
          <p:cNvPr id="25" name="Espace réservé du texte 3">
            <a:extLst>
              <a:ext uri="{FF2B5EF4-FFF2-40B4-BE49-F238E27FC236}">
                <a16:creationId xmlns:a16="http://schemas.microsoft.com/office/drawing/2014/main" id="{645C00AC-2487-EE42-A303-EDB123C6F917}"/>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398937330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Graphique_1">
    <p:spTree>
      <p:nvGrpSpPr>
        <p:cNvPr id="1" name=""/>
        <p:cNvGrpSpPr/>
        <p:nvPr/>
      </p:nvGrpSpPr>
      <p:grpSpPr>
        <a:xfrm>
          <a:off x="0" y="0"/>
          <a:ext cx="0" cy="0"/>
          <a:chOff x="0" y="0"/>
          <a:chExt cx="0" cy="0"/>
        </a:xfrm>
      </p:grpSpPr>
      <p:sp>
        <p:nvSpPr>
          <p:cNvPr id="6" name="Espace réservé du pied de page 2">
            <a:extLst>
              <a:ext uri="{FF2B5EF4-FFF2-40B4-BE49-F238E27FC236}">
                <a16:creationId xmlns:a16="http://schemas.microsoft.com/office/drawing/2014/main" id="{D2EBCD82-2077-9A45-9507-81BD54DF0334}"/>
              </a:ext>
            </a:extLst>
          </p:cNvPr>
          <p:cNvSpPr>
            <a:spLocks noGrp="1"/>
          </p:cNvSpPr>
          <p:nvPr>
            <p:ph type="ftr" sz="quarter" idx="10"/>
          </p:nvPr>
        </p:nvSpPr>
        <p:spPr>
          <a:xfrm>
            <a:off x="229517" y="6502427"/>
            <a:ext cx="4291683" cy="153618"/>
          </a:xfrm>
        </p:spPr>
        <p:txBody>
          <a:body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6A932B2F-1218-ED4E-9129-F82916902710}"/>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
        <p:nvSpPr>
          <p:cNvPr id="19" name="Espace réservé du graphique 8">
            <a:extLst>
              <a:ext uri="{FF2B5EF4-FFF2-40B4-BE49-F238E27FC236}">
                <a16:creationId xmlns:a16="http://schemas.microsoft.com/office/drawing/2014/main" id="{6790A51F-1625-2046-A504-BCC0BF7BA470}"/>
              </a:ext>
            </a:extLst>
          </p:cNvPr>
          <p:cNvSpPr>
            <a:spLocks noGrp="1"/>
          </p:cNvSpPr>
          <p:nvPr>
            <p:ph type="chart" sz="quarter" idx="14"/>
          </p:nvPr>
        </p:nvSpPr>
        <p:spPr>
          <a:xfrm>
            <a:off x="4339157" y="1873915"/>
            <a:ext cx="7164615" cy="4038600"/>
          </a:xfrm>
          <a:prstGeom prst="rect">
            <a:avLst/>
          </a:prstGeom>
        </p:spPr>
        <p:txBody>
          <a:bodyPr>
            <a:noAutofit/>
          </a:bodyPr>
          <a:lstStyle>
            <a:lvl1pPr algn="ctr">
              <a:defRPr sz="600"/>
            </a:lvl1pPr>
          </a:lstStyle>
          <a:p>
            <a:r>
              <a:rPr lang="fr-FR"/>
              <a:t>Cliquez sur l'icône pour ajouter un graphique</a:t>
            </a:r>
          </a:p>
        </p:txBody>
      </p:sp>
      <p:sp>
        <p:nvSpPr>
          <p:cNvPr id="20" name="Espace réservé de la date 14">
            <a:extLst>
              <a:ext uri="{FF2B5EF4-FFF2-40B4-BE49-F238E27FC236}">
                <a16:creationId xmlns:a16="http://schemas.microsoft.com/office/drawing/2014/main" id="{F650AFDC-7917-F64E-AB3D-4AC174F1F50B}"/>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21" name="Espace réservé du texte 12">
            <a:extLst>
              <a:ext uri="{FF2B5EF4-FFF2-40B4-BE49-F238E27FC236}">
                <a16:creationId xmlns:a16="http://schemas.microsoft.com/office/drawing/2014/main" id="{A6009653-8FD8-7849-A890-F5A1CD3C885B}"/>
              </a:ext>
            </a:extLst>
          </p:cNvPr>
          <p:cNvSpPr>
            <a:spLocks noGrp="1"/>
          </p:cNvSpPr>
          <p:nvPr>
            <p:ph type="body" sz="quarter" idx="35"/>
          </p:nvPr>
        </p:nvSpPr>
        <p:spPr>
          <a:xfrm>
            <a:off x="681084" y="1865747"/>
            <a:ext cx="3365717" cy="910249"/>
          </a:xfrm>
          <a:prstGeom prst="rect">
            <a:avLst/>
          </a:prstGeom>
        </p:spPr>
        <p:txBody>
          <a:bodyPr anchor="b" anchorCtr="0">
            <a:noAutofit/>
          </a:bodyPr>
          <a:lstStyle>
            <a:lvl1pPr marL="7938" indent="0">
              <a:lnSpc>
                <a:spcPct val="80000"/>
              </a:lnSpc>
              <a:spcAft>
                <a:spcPts val="0"/>
              </a:spcAft>
              <a:tabLst/>
              <a:defRPr lang="fr-FR" sz="2400" b="1" i="0" cap="all" baseline="0" dirty="0">
                <a:latin typeface="Paris2024" panose="02010503030201020103" pitchFamily="2" charset="0"/>
                <a:ea typeface="+mn-ea"/>
                <a:cs typeface="+mn-cs"/>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22" name="Espace réservé du texte 3">
            <a:extLst>
              <a:ext uri="{FF2B5EF4-FFF2-40B4-BE49-F238E27FC236}">
                <a16:creationId xmlns:a16="http://schemas.microsoft.com/office/drawing/2014/main" id="{EC9FB065-81C4-0C4C-9403-759024378E47}"/>
              </a:ext>
            </a:extLst>
          </p:cNvPr>
          <p:cNvSpPr>
            <a:spLocks noGrp="1"/>
          </p:cNvSpPr>
          <p:nvPr>
            <p:ph type="body" sz="quarter" idx="31"/>
          </p:nvPr>
        </p:nvSpPr>
        <p:spPr>
          <a:xfrm>
            <a:off x="688228" y="2784164"/>
            <a:ext cx="3365717" cy="3128351"/>
          </a:xfrm>
          <a:prstGeom prst="rect">
            <a:avLst/>
          </a:prstGeom>
        </p:spPr>
        <p:txBody>
          <a:bodyPr anchor="t">
            <a:normAutofit/>
          </a:bodyPr>
          <a:lstStyle>
            <a:lvl1pPr marL="0">
              <a:lnSpc>
                <a:spcPct val="100000"/>
              </a:lnSpc>
              <a:defRPr sz="1600"/>
            </a:lvl1pPr>
          </a:lstStyle>
          <a:p>
            <a:pPr lvl="0"/>
            <a:r>
              <a:rPr lang="fr-FR"/>
              <a:t>Cliquez pour modifier les styles du texte du masque</a:t>
            </a:r>
          </a:p>
        </p:txBody>
      </p:sp>
      <p:sp>
        <p:nvSpPr>
          <p:cNvPr id="10" name="Titre 1">
            <a:extLst>
              <a:ext uri="{FF2B5EF4-FFF2-40B4-BE49-F238E27FC236}">
                <a16:creationId xmlns:a16="http://schemas.microsoft.com/office/drawing/2014/main" id="{5CB3C5B4-0568-0D44-AA94-38B521D6F78C}"/>
              </a:ext>
            </a:extLst>
          </p:cNvPr>
          <p:cNvSpPr>
            <a:spLocks noGrp="1"/>
          </p:cNvSpPr>
          <p:nvPr>
            <p:ph type="title" hasCustomPrompt="1"/>
          </p:nvPr>
        </p:nvSpPr>
        <p:spPr>
          <a:xfrm>
            <a:off x="352637" y="325067"/>
            <a:ext cx="11486723" cy="477465"/>
          </a:xfrm>
        </p:spPr>
        <p:txBody>
          <a:bodyPr/>
          <a:lstStyle/>
          <a:p>
            <a:r>
              <a:rPr lang="fr-FR"/>
              <a:t>titre</a:t>
            </a:r>
          </a:p>
        </p:txBody>
      </p:sp>
      <p:sp>
        <p:nvSpPr>
          <p:cNvPr id="11" name="Espace réservé du texte 3">
            <a:extLst>
              <a:ext uri="{FF2B5EF4-FFF2-40B4-BE49-F238E27FC236}">
                <a16:creationId xmlns:a16="http://schemas.microsoft.com/office/drawing/2014/main" id="{5552354E-41D6-834A-B439-6C8E550D3215}"/>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296788402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p:nvPr userDrawn="1"/>
        </p:nvSpPr>
        <p:spPr>
          <a:xfrm>
            <a:off x="0" y="0"/>
            <a:ext cx="12192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Ellipse 7"/>
          <p:cNvSpPr/>
          <p:nvPr userDrawn="1"/>
        </p:nvSpPr>
        <p:spPr>
          <a:xfrm>
            <a:off x="255380" y="126000"/>
            <a:ext cx="828000" cy="82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a:solidFill>
                <a:srgbClr val="00A6D9"/>
              </a:solidFill>
              <a:latin typeface="Arial" panose="020B0604020202020204" pitchFamily="34" charset="0"/>
              <a:cs typeface="Arial" panose="020B0604020202020204" pitchFamily="34" charset="0"/>
            </a:endParaRPr>
          </a:p>
        </p:txBody>
      </p:sp>
      <p:sp>
        <p:nvSpPr>
          <p:cNvPr id="12" name="Numéro de diapositive"/>
          <p:cNvSpPr txBox="1">
            <a:spLocks/>
          </p:cNvSpPr>
          <p:nvPr userDrawn="1"/>
        </p:nvSpPr>
        <p:spPr>
          <a:xfrm>
            <a:off x="11610369" y="6321309"/>
            <a:ext cx="397829" cy="338518"/>
          </a:xfrm>
          <a:prstGeom prst="rect">
            <a:avLst/>
          </a:prstGeom>
          <a:noFill/>
          <a:ln w="12700">
            <a:miter lim="400000"/>
          </a:ln>
        </p:spPr>
        <p:txBody>
          <a:bodyPr wrap="none" lIns="91422" tIns="91422" rIns="91422" bIns="91422" anchor="ctr">
            <a:spAutoFit/>
          </a:bodyPr>
          <a:lstStyle>
            <a:lvl1pPr algn="r">
              <a:lnSpc>
                <a:spcPct val="100000"/>
              </a:lnSpc>
              <a:defRPr sz="1000">
                <a:solidFill>
                  <a:schemeClr val="tx1">
                    <a:lumMod val="50000"/>
                    <a:lumOff val="50000"/>
                  </a:schemeClr>
                </a:solidFill>
                <a:latin typeface="+mn-lt"/>
                <a:ea typeface="+mn-ea"/>
                <a:cs typeface="+mn-cs"/>
                <a:sym typeface="Arial"/>
              </a:defRPr>
            </a:lvl1pPr>
          </a:lstStyle>
          <a:p>
            <a:pPr>
              <a:defRPr/>
            </a:pPr>
            <a:fld id="{86CB4B4D-7CA3-9044-876B-883B54F8677D}" type="slidenum">
              <a:rPr lang="fr-FR" smtClean="0">
                <a:solidFill>
                  <a:srgbClr val="000000">
                    <a:lumMod val="65000"/>
                    <a:lumOff val="35000"/>
                  </a:srgbClr>
                </a:solidFill>
              </a:rPr>
              <a:pPr>
                <a:defRPr/>
              </a:pPr>
              <a:t>‹N°›</a:t>
            </a:fld>
            <a:endParaRPr lang="fr-FR">
              <a:solidFill>
                <a:srgbClr val="000000">
                  <a:lumMod val="65000"/>
                  <a:lumOff val="35000"/>
                </a:srgbClr>
              </a:solidFill>
            </a:endParaRPr>
          </a:p>
        </p:txBody>
      </p:sp>
      <p:pic>
        <p:nvPicPr>
          <p:cNvPr id="13" name="Image 12">
            <a:extLst>
              <a:ext uri="{FF2B5EF4-FFF2-40B4-BE49-F238E27FC236}">
                <a16:creationId xmlns:a16="http://schemas.microsoft.com/office/drawing/2014/main" id="{AEFCFD5D-85B0-5B4B-931F-EA986B1953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39" y="6142387"/>
            <a:ext cx="696363" cy="696363"/>
          </a:xfrm>
          <a:prstGeom prst="rect">
            <a:avLst/>
          </a:prstGeom>
          <a:noFill/>
          <a:ln>
            <a:noFill/>
          </a:ln>
        </p:spPr>
      </p:pic>
      <p:cxnSp>
        <p:nvCxnSpPr>
          <p:cNvPr id="14" name="Connecteur droit 13"/>
          <p:cNvCxnSpPr/>
          <p:nvPr userDrawn="1"/>
        </p:nvCxnSpPr>
        <p:spPr>
          <a:xfrm>
            <a:off x="1338760" y="270000"/>
            <a:ext cx="0" cy="54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re 18"/>
          <p:cNvSpPr>
            <a:spLocks noGrp="1"/>
          </p:cNvSpPr>
          <p:nvPr>
            <p:ph type="title"/>
          </p:nvPr>
        </p:nvSpPr>
        <p:spPr/>
        <p:txBody>
          <a:bodyPr/>
          <a:lstStyle/>
          <a:p>
            <a:r>
              <a:rPr lang="fr-FR"/>
              <a:t>Modifiez le style du titre</a:t>
            </a:r>
          </a:p>
        </p:txBody>
      </p:sp>
      <p:sp>
        <p:nvSpPr>
          <p:cNvPr id="21" name="Espace réservé du contenu 20"/>
          <p:cNvSpPr>
            <a:spLocks noGrp="1"/>
          </p:cNvSpPr>
          <p:nvPr>
            <p:ph sz="quarter" idx="10"/>
          </p:nvPr>
        </p:nvSpPr>
        <p:spPr>
          <a:xfrm>
            <a:off x="696000" y="1465612"/>
            <a:ext cx="10800000" cy="46767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129457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Graphique_2">
    <p:spTree>
      <p:nvGrpSpPr>
        <p:cNvPr id="1" name=""/>
        <p:cNvGrpSpPr/>
        <p:nvPr/>
      </p:nvGrpSpPr>
      <p:grpSpPr>
        <a:xfrm>
          <a:off x="0" y="0"/>
          <a:ext cx="0" cy="0"/>
          <a:chOff x="0" y="0"/>
          <a:chExt cx="0" cy="0"/>
        </a:xfrm>
      </p:grpSpPr>
      <p:sp>
        <p:nvSpPr>
          <p:cNvPr id="6" name="Espace réservé du pied de page 2">
            <a:extLst>
              <a:ext uri="{FF2B5EF4-FFF2-40B4-BE49-F238E27FC236}">
                <a16:creationId xmlns:a16="http://schemas.microsoft.com/office/drawing/2014/main" id="{D2EBCD82-2077-9A45-9507-81BD54DF0334}"/>
              </a:ext>
            </a:extLst>
          </p:cNvPr>
          <p:cNvSpPr>
            <a:spLocks noGrp="1"/>
          </p:cNvSpPr>
          <p:nvPr>
            <p:ph type="ftr" sz="quarter" idx="10"/>
          </p:nvPr>
        </p:nvSpPr>
        <p:spPr>
          <a:xfrm>
            <a:off x="229517" y="6502427"/>
            <a:ext cx="4291683" cy="153618"/>
          </a:xfrm>
        </p:spPr>
        <p:txBody>
          <a:body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6A932B2F-1218-ED4E-9129-F82916902710}"/>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
        <p:nvSpPr>
          <p:cNvPr id="20" name="Espace réservé de la date 14">
            <a:extLst>
              <a:ext uri="{FF2B5EF4-FFF2-40B4-BE49-F238E27FC236}">
                <a16:creationId xmlns:a16="http://schemas.microsoft.com/office/drawing/2014/main" id="{F650AFDC-7917-F64E-AB3D-4AC174F1F50B}"/>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1" name="Espace réservé du graphique 8">
            <a:extLst>
              <a:ext uri="{FF2B5EF4-FFF2-40B4-BE49-F238E27FC236}">
                <a16:creationId xmlns:a16="http://schemas.microsoft.com/office/drawing/2014/main" id="{A07092C3-E769-3D46-A1ED-939CDB306926}"/>
              </a:ext>
            </a:extLst>
          </p:cNvPr>
          <p:cNvSpPr>
            <a:spLocks noGrp="1"/>
          </p:cNvSpPr>
          <p:nvPr>
            <p:ph type="chart" sz="quarter" idx="14"/>
          </p:nvPr>
        </p:nvSpPr>
        <p:spPr>
          <a:xfrm>
            <a:off x="688835" y="2073432"/>
            <a:ext cx="4026367" cy="3420000"/>
          </a:xfrm>
          <a:prstGeom prst="rect">
            <a:avLst/>
          </a:prstGeom>
        </p:spPr>
        <p:txBody>
          <a:bodyPr>
            <a:noAutofit/>
          </a:bodyPr>
          <a:lstStyle>
            <a:lvl1pPr algn="ctr">
              <a:defRPr sz="600"/>
            </a:lvl1pPr>
          </a:lstStyle>
          <a:p>
            <a:r>
              <a:rPr lang="fr-FR"/>
              <a:t>Cliquez sur l'icône pour ajouter un graphique</a:t>
            </a:r>
          </a:p>
        </p:txBody>
      </p:sp>
      <p:sp>
        <p:nvSpPr>
          <p:cNvPr id="12" name="Espace réservé du texte 16">
            <a:extLst>
              <a:ext uri="{FF2B5EF4-FFF2-40B4-BE49-F238E27FC236}">
                <a16:creationId xmlns:a16="http://schemas.microsoft.com/office/drawing/2014/main" id="{3D808190-374E-7D47-BB5B-CA6B14A4529E}"/>
              </a:ext>
            </a:extLst>
          </p:cNvPr>
          <p:cNvSpPr>
            <a:spLocks noGrp="1"/>
          </p:cNvSpPr>
          <p:nvPr>
            <p:ph type="body" sz="quarter" idx="15" hasCustomPrompt="1"/>
          </p:nvPr>
        </p:nvSpPr>
        <p:spPr>
          <a:xfrm>
            <a:off x="5423240" y="2352015"/>
            <a:ext cx="1790816" cy="1537277"/>
          </a:xfrm>
          <a:prstGeom prst="rect">
            <a:avLst/>
          </a:prstGeom>
        </p:spPr>
        <p:txBody>
          <a:bodyPr anchor="ctr"/>
          <a:lstStyle>
            <a:lvl1pPr marL="0" marR="0" indent="0" defTabSz="457200" eaLnBrk="1" fontAlgn="auto" latinLnBrk="0" hangingPunct="1">
              <a:lnSpc>
                <a:spcPct val="100000"/>
              </a:lnSpc>
              <a:spcBef>
                <a:spcPts val="0"/>
              </a:spcBef>
              <a:spcAft>
                <a:spcPts val="800"/>
              </a:spcAft>
              <a:buClrTx/>
              <a:buSzTx/>
              <a:buFontTx/>
              <a:buNone/>
              <a:tabLst/>
              <a:defRPr sz="6900" b="1" i="0">
                <a:latin typeface="Paris2024" panose="02010503030201020103" pitchFamily="2" charset="0"/>
              </a:defRPr>
            </a:lvl1pPr>
            <a:lvl2pPr marL="8732" indent="0">
              <a:spcBef>
                <a:spcPts val="1200"/>
              </a:spcBef>
              <a:tabLst/>
              <a:defRPr sz="1500" b="1" i="0" spc="0">
                <a:latin typeface="Paris2024" panose="02010503030201020103" pitchFamily="2" charset="0"/>
              </a:defRPr>
            </a:lvl2pPr>
            <a:lvl3pPr marL="8732" indent="0">
              <a:tabLst/>
              <a:defRPr sz="1500" b="1" i="0" spc="0">
                <a:latin typeface="Paris2024" panose="02010503030201020103" pitchFamily="2" charset="0"/>
              </a:defRPr>
            </a:lvl3pPr>
            <a:lvl4pPr marL="8732" indent="0">
              <a:tabLst/>
              <a:defRPr sz="1200" b="0" i="0" spc="0">
                <a:latin typeface="Source Sans Pro" panose="020B0503030403020204" pitchFamily="34" charset="77"/>
              </a:defRPr>
            </a:lvl4pPr>
            <a:lvl5pPr marL="8732" indent="0">
              <a:tabLst/>
              <a:defRPr sz="1200" b="0" i="0" spc="0">
                <a:latin typeface="Source Sans Pro" panose="020B0503030403020204" pitchFamily="34" charset="77"/>
              </a:defRPr>
            </a:lvl5pPr>
          </a:lstStyle>
          <a:p>
            <a:pPr marL="0" marR="0" lvl="0" indent="0" defTabSz="457200" eaLnBrk="1" fontAlgn="auto" latinLnBrk="0" hangingPunct="1">
              <a:lnSpc>
                <a:spcPct val="100000"/>
              </a:lnSpc>
              <a:spcBef>
                <a:spcPts val="0"/>
              </a:spcBef>
              <a:spcAft>
                <a:spcPts val="0"/>
              </a:spcAft>
              <a:buClrTx/>
              <a:buSzTx/>
              <a:buFontTx/>
              <a:buNone/>
              <a:tabLst/>
              <a:defRPr/>
            </a:pPr>
            <a:r>
              <a:rPr lang="fr-FR"/>
              <a:t>#</a:t>
            </a:r>
          </a:p>
        </p:txBody>
      </p:sp>
      <p:sp>
        <p:nvSpPr>
          <p:cNvPr id="13" name="Espace réservé du texte 16">
            <a:extLst>
              <a:ext uri="{FF2B5EF4-FFF2-40B4-BE49-F238E27FC236}">
                <a16:creationId xmlns:a16="http://schemas.microsoft.com/office/drawing/2014/main" id="{D25C993C-D90D-4645-B78E-1390A9E6DE22}"/>
              </a:ext>
            </a:extLst>
          </p:cNvPr>
          <p:cNvSpPr>
            <a:spLocks noGrp="1"/>
          </p:cNvSpPr>
          <p:nvPr>
            <p:ph type="body" sz="quarter" idx="16" hasCustomPrompt="1"/>
          </p:nvPr>
        </p:nvSpPr>
        <p:spPr>
          <a:xfrm>
            <a:off x="7449830" y="2352015"/>
            <a:ext cx="1787905" cy="1537277"/>
          </a:xfrm>
          <a:prstGeom prst="rect">
            <a:avLst/>
          </a:prstGeom>
        </p:spPr>
        <p:txBody>
          <a:bodyPr anchor="ctr"/>
          <a:lstStyle>
            <a:lvl1pPr marL="0" marR="0" indent="0" defTabSz="457200" eaLnBrk="1" fontAlgn="auto" latinLnBrk="0" hangingPunct="1">
              <a:lnSpc>
                <a:spcPct val="100000"/>
              </a:lnSpc>
              <a:spcBef>
                <a:spcPts val="0"/>
              </a:spcBef>
              <a:spcAft>
                <a:spcPts val="800"/>
              </a:spcAft>
              <a:buClrTx/>
              <a:buSzTx/>
              <a:buFontTx/>
              <a:buNone/>
              <a:tabLst/>
              <a:defRPr sz="6900" b="1" i="0">
                <a:latin typeface="Paris2024" panose="02010503030201020103" pitchFamily="2" charset="0"/>
              </a:defRPr>
            </a:lvl1pPr>
            <a:lvl2pPr marL="8732" indent="0">
              <a:spcBef>
                <a:spcPts val="1200"/>
              </a:spcBef>
              <a:tabLst/>
              <a:defRPr sz="1500" b="1" i="0" spc="0">
                <a:latin typeface="Paris2024" panose="02010503030201020103" pitchFamily="2" charset="0"/>
              </a:defRPr>
            </a:lvl2pPr>
            <a:lvl3pPr marL="8732" indent="0">
              <a:tabLst/>
              <a:defRPr sz="1500" b="1" i="0" spc="0">
                <a:latin typeface="Paris2024" panose="02010503030201020103" pitchFamily="2" charset="0"/>
              </a:defRPr>
            </a:lvl3pPr>
            <a:lvl4pPr marL="8732" indent="0">
              <a:tabLst/>
              <a:defRPr sz="1200" b="0" i="0" spc="0">
                <a:latin typeface="Source Sans Pro" panose="020B0503030403020204" pitchFamily="34" charset="77"/>
              </a:defRPr>
            </a:lvl4pPr>
            <a:lvl5pPr marL="8732" indent="0">
              <a:tabLst/>
              <a:defRPr sz="1200" b="0" i="0" spc="0">
                <a:latin typeface="Source Sans Pro" panose="020B0503030403020204" pitchFamily="34" charset="77"/>
              </a:defRPr>
            </a:lvl5pPr>
          </a:lstStyle>
          <a:p>
            <a:pPr marL="0" marR="0" lvl="0" indent="0" defTabSz="457200" eaLnBrk="1" fontAlgn="auto" latinLnBrk="0" hangingPunct="1">
              <a:lnSpc>
                <a:spcPct val="100000"/>
              </a:lnSpc>
              <a:spcBef>
                <a:spcPts val="0"/>
              </a:spcBef>
              <a:spcAft>
                <a:spcPts val="0"/>
              </a:spcAft>
              <a:buClrTx/>
              <a:buSzTx/>
              <a:buFontTx/>
              <a:buNone/>
              <a:tabLst/>
              <a:defRPr/>
            </a:pPr>
            <a:r>
              <a:rPr lang="fr-FR"/>
              <a:t>#</a:t>
            </a:r>
          </a:p>
        </p:txBody>
      </p:sp>
      <p:sp>
        <p:nvSpPr>
          <p:cNvPr id="14" name="Espace réservé du texte 16">
            <a:extLst>
              <a:ext uri="{FF2B5EF4-FFF2-40B4-BE49-F238E27FC236}">
                <a16:creationId xmlns:a16="http://schemas.microsoft.com/office/drawing/2014/main" id="{F7C76201-D434-C447-A608-340B975602C7}"/>
              </a:ext>
            </a:extLst>
          </p:cNvPr>
          <p:cNvSpPr>
            <a:spLocks noGrp="1"/>
          </p:cNvSpPr>
          <p:nvPr>
            <p:ph type="body" sz="quarter" idx="17" hasCustomPrompt="1"/>
          </p:nvPr>
        </p:nvSpPr>
        <p:spPr>
          <a:xfrm>
            <a:off x="9489062" y="2352015"/>
            <a:ext cx="1790842" cy="1537277"/>
          </a:xfrm>
          <a:prstGeom prst="rect">
            <a:avLst/>
          </a:prstGeom>
        </p:spPr>
        <p:txBody>
          <a:bodyPr anchor="ctr"/>
          <a:lstStyle>
            <a:lvl1pPr marL="0" marR="0" indent="0" defTabSz="457200" eaLnBrk="1" fontAlgn="auto" latinLnBrk="0" hangingPunct="1">
              <a:lnSpc>
                <a:spcPct val="100000"/>
              </a:lnSpc>
              <a:spcBef>
                <a:spcPts val="0"/>
              </a:spcBef>
              <a:spcAft>
                <a:spcPts val="800"/>
              </a:spcAft>
              <a:buClrTx/>
              <a:buSzTx/>
              <a:buFontTx/>
              <a:buNone/>
              <a:tabLst/>
              <a:defRPr sz="6900" b="1" i="0">
                <a:latin typeface="Paris2024" panose="02010503030201020103" pitchFamily="2" charset="0"/>
              </a:defRPr>
            </a:lvl1pPr>
            <a:lvl2pPr marL="8732" indent="0">
              <a:spcBef>
                <a:spcPts val="1200"/>
              </a:spcBef>
              <a:tabLst/>
              <a:defRPr sz="1500" b="1" i="0" spc="0">
                <a:latin typeface="Paris2024" panose="02010503030201020103" pitchFamily="2" charset="0"/>
              </a:defRPr>
            </a:lvl2pPr>
            <a:lvl3pPr marL="8732" indent="0">
              <a:tabLst/>
              <a:defRPr sz="1500" b="1" i="0" spc="0">
                <a:latin typeface="Paris2024" panose="02010503030201020103" pitchFamily="2" charset="0"/>
              </a:defRPr>
            </a:lvl3pPr>
            <a:lvl4pPr marL="8732" indent="0">
              <a:tabLst/>
              <a:defRPr sz="1200" b="0" i="0" spc="0">
                <a:latin typeface="Source Sans Pro" panose="020B0503030403020204" pitchFamily="34" charset="77"/>
              </a:defRPr>
            </a:lvl4pPr>
            <a:lvl5pPr marL="8732" indent="0">
              <a:tabLst/>
              <a:defRPr sz="1200" b="0" i="0" spc="0">
                <a:latin typeface="Source Sans Pro" panose="020B0503030403020204" pitchFamily="34" charset="77"/>
              </a:defRPr>
            </a:lvl5pPr>
          </a:lstStyle>
          <a:p>
            <a:pPr marL="0" marR="0" lvl="0" indent="0" defTabSz="457200" eaLnBrk="1" fontAlgn="auto" latinLnBrk="0" hangingPunct="1">
              <a:lnSpc>
                <a:spcPct val="100000"/>
              </a:lnSpc>
              <a:spcBef>
                <a:spcPts val="0"/>
              </a:spcBef>
              <a:spcAft>
                <a:spcPts val="0"/>
              </a:spcAft>
              <a:buClrTx/>
              <a:buSzTx/>
              <a:buFontTx/>
              <a:buNone/>
              <a:tabLst/>
              <a:defRPr/>
            </a:pPr>
            <a:r>
              <a:rPr lang="fr-FR"/>
              <a:t>#</a:t>
            </a:r>
          </a:p>
        </p:txBody>
      </p:sp>
      <p:sp>
        <p:nvSpPr>
          <p:cNvPr id="15" name="Espace réservé du texte 3">
            <a:extLst>
              <a:ext uri="{FF2B5EF4-FFF2-40B4-BE49-F238E27FC236}">
                <a16:creationId xmlns:a16="http://schemas.microsoft.com/office/drawing/2014/main" id="{2E4E0281-8B23-094D-A53A-74F69CDA02CF}"/>
              </a:ext>
            </a:extLst>
          </p:cNvPr>
          <p:cNvSpPr>
            <a:spLocks noGrp="1"/>
          </p:cNvSpPr>
          <p:nvPr>
            <p:ph type="body" sz="quarter" idx="31"/>
          </p:nvPr>
        </p:nvSpPr>
        <p:spPr>
          <a:xfrm>
            <a:off x="5423241" y="3929257"/>
            <a:ext cx="1790816" cy="1564175"/>
          </a:xfrm>
          <a:prstGeom prst="rect">
            <a:avLst/>
          </a:prstGeom>
        </p:spPr>
        <p:txBody>
          <a:bodyPr anchor="t">
            <a:normAutofit/>
          </a:bodyPr>
          <a:lstStyle>
            <a:lvl1pPr marL="0">
              <a:lnSpc>
                <a:spcPct val="100000"/>
              </a:lnSpc>
              <a:defRPr sz="1600"/>
            </a:lvl1pPr>
          </a:lstStyle>
          <a:p>
            <a:pPr lvl="0"/>
            <a:r>
              <a:rPr lang="fr-FR"/>
              <a:t>Cliquez pour modifier les styles du texte du masque</a:t>
            </a:r>
          </a:p>
        </p:txBody>
      </p:sp>
      <p:sp>
        <p:nvSpPr>
          <p:cNvPr id="16" name="Espace réservé du texte 3">
            <a:extLst>
              <a:ext uri="{FF2B5EF4-FFF2-40B4-BE49-F238E27FC236}">
                <a16:creationId xmlns:a16="http://schemas.microsoft.com/office/drawing/2014/main" id="{1DADC66D-EA1A-6649-9178-A801B1FCDF5E}"/>
              </a:ext>
            </a:extLst>
          </p:cNvPr>
          <p:cNvSpPr>
            <a:spLocks noGrp="1"/>
          </p:cNvSpPr>
          <p:nvPr>
            <p:ph type="body" sz="quarter" idx="32"/>
          </p:nvPr>
        </p:nvSpPr>
        <p:spPr>
          <a:xfrm>
            <a:off x="7446918" y="3929257"/>
            <a:ext cx="1790817" cy="1564175"/>
          </a:xfrm>
          <a:prstGeom prst="rect">
            <a:avLst/>
          </a:prstGeom>
        </p:spPr>
        <p:txBody>
          <a:bodyPr anchor="t">
            <a:normAutofit/>
          </a:bodyPr>
          <a:lstStyle>
            <a:lvl1pPr marL="0">
              <a:lnSpc>
                <a:spcPct val="100000"/>
              </a:lnSpc>
              <a:defRPr sz="1600"/>
            </a:lvl1pPr>
          </a:lstStyle>
          <a:p>
            <a:pPr lvl="0"/>
            <a:r>
              <a:rPr lang="fr-FR"/>
              <a:t>Cliquez pour modifier les styles du texte du masque</a:t>
            </a:r>
          </a:p>
        </p:txBody>
      </p:sp>
      <p:sp>
        <p:nvSpPr>
          <p:cNvPr id="17" name="Espace réservé du texte 3">
            <a:extLst>
              <a:ext uri="{FF2B5EF4-FFF2-40B4-BE49-F238E27FC236}">
                <a16:creationId xmlns:a16="http://schemas.microsoft.com/office/drawing/2014/main" id="{C363C2B0-DF05-4B4C-B458-C214C1FA8B4E}"/>
              </a:ext>
            </a:extLst>
          </p:cNvPr>
          <p:cNvSpPr>
            <a:spLocks noGrp="1"/>
          </p:cNvSpPr>
          <p:nvPr>
            <p:ph type="body" sz="quarter" idx="33"/>
          </p:nvPr>
        </p:nvSpPr>
        <p:spPr>
          <a:xfrm>
            <a:off x="9489087" y="3929257"/>
            <a:ext cx="1790817" cy="1564175"/>
          </a:xfrm>
          <a:prstGeom prst="rect">
            <a:avLst/>
          </a:prstGeom>
        </p:spPr>
        <p:txBody>
          <a:bodyPr anchor="t">
            <a:normAutofit/>
          </a:bodyPr>
          <a:lstStyle>
            <a:lvl1pPr marL="0">
              <a:lnSpc>
                <a:spcPct val="100000"/>
              </a:lnSpc>
              <a:defRPr sz="1600"/>
            </a:lvl1pPr>
          </a:lstStyle>
          <a:p>
            <a:pPr lvl="0"/>
            <a:r>
              <a:rPr lang="fr-FR"/>
              <a:t>Cliquez pour modifier les styles du texte du masque</a:t>
            </a:r>
          </a:p>
        </p:txBody>
      </p:sp>
      <p:sp>
        <p:nvSpPr>
          <p:cNvPr id="19" name="Titre 1">
            <a:extLst>
              <a:ext uri="{FF2B5EF4-FFF2-40B4-BE49-F238E27FC236}">
                <a16:creationId xmlns:a16="http://schemas.microsoft.com/office/drawing/2014/main" id="{1B43CE48-A50B-9649-A8A9-FB95C4E86C75}"/>
              </a:ext>
            </a:extLst>
          </p:cNvPr>
          <p:cNvSpPr>
            <a:spLocks noGrp="1"/>
          </p:cNvSpPr>
          <p:nvPr>
            <p:ph type="title" hasCustomPrompt="1"/>
          </p:nvPr>
        </p:nvSpPr>
        <p:spPr>
          <a:xfrm>
            <a:off x="352637" y="325067"/>
            <a:ext cx="11486723" cy="477465"/>
          </a:xfrm>
        </p:spPr>
        <p:txBody>
          <a:bodyPr/>
          <a:lstStyle/>
          <a:p>
            <a:r>
              <a:rPr lang="fr-FR"/>
              <a:t>titre</a:t>
            </a:r>
          </a:p>
        </p:txBody>
      </p:sp>
      <p:sp>
        <p:nvSpPr>
          <p:cNvPr id="21" name="Espace réservé du texte 3">
            <a:extLst>
              <a:ext uri="{FF2B5EF4-FFF2-40B4-BE49-F238E27FC236}">
                <a16:creationId xmlns:a16="http://schemas.microsoft.com/office/drawing/2014/main" id="{F26B50DC-7E1A-614B-B718-31EA11A08394}"/>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391467787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hiffres clés_1">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0D5CEC6-E390-1C4C-8709-B09A58314996}"/>
              </a:ext>
            </a:extLst>
          </p:cNvPr>
          <p:cNvSpPr>
            <a:spLocks noGrp="1"/>
          </p:cNvSpPr>
          <p:nvPr>
            <p:ph type="ftr" sz="quarter" idx="10"/>
          </p:nvPr>
        </p:nvSpPr>
        <p:spPr/>
        <p:txBody>
          <a:bodyPr/>
          <a:lstStyle/>
          <a:p>
            <a:r>
              <a:rPr lang="fr-FR"/>
              <a:t>JEUX OLYMPIQUES ET PARALYMPIQUES DE PARIS 2024 | 7 JUILLET 2024</a:t>
            </a:r>
          </a:p>
        </p:txBody>
      </p:sp>
      <p:sp>
        <p:nvSpPr>
          <p:cNvPr id="5" name="object 6">
            <a:extLst>
              <a:ext uri="{FF2B5EF4-FFF2-40B4-BE49-F238E27FC236}">
                <a16:creationId xmlns:a16="http://schemas.microsoft.com/office/drawing/2014/main" id="{6085BE14-8176-C449-B852-502E319D9401}"/>
              </a:ext>
            </a:extLst>
          </p:cNvPr>
          <p:cNvSpPr/>
          <p:nvPr/>
        </p:nvSpPr>
        <p:spPr>
          <a:xfrm>
            <a:off x="4748271" y="2225625"/>
            <a:ext cx="2701558" cy="1354749"/>
          </a:xfrm>
          <a:custGeom>
            <a:avLst/>
            <a:gdLst/>
            <a:ahLst/>
            <a:cxnLst/>
            <a:rect l="l" t="t" r="r" b="b"/>
            <a:pathLst>
              <a:path w="3360420" h="1680845">
                <a:moveTo>
                  <a:pt x="3360000" y="1680362"/>
                </a:moveTo>
                <a:lnTo>
                  <a:pt x="3359309" y="1631690"/>
                </a:lnTo>
                <a:lnTo>
                  <a:pt x="3357247" y="1583361"/>
                </a:lnTo>
                <a:lnTo>
                  <a:pt x="3353834" y="1535393"/>
                </a:lnTo>
                <a:lnTo>
                  <a:pt x="3349087" y="1487806"/>
                </a:lnTo>
                <a:lnTo>
                  <a:pt x="3343027" y="1440617"/>
                </a:lnTo>
                <a:lnTo>
                  <a:pt x="3335670" y="1393846"/>
                </a:lnTo>
                <a:lnTo>
                  <a:pt x="3327037" y="1347510"/>
                </a:lnTo>
                <a:lnTo>
                  <a:pt x="3317145" y="1301630"/>
                </a:lnTo>
                <a:lnTo>
                  <a:pt x="3306014" y="1256223"/>
                </a:lnTo>
                <a:lnTo>
                  <a:pt x="3293662" y="1211308"/>
                </a:lnTo>
                <a:lnTo>
                  <a:pt x="3280108" y="1166905"/>
                </a:lnTo>
                <a:lnTo>
                  <a:pt x="3265370" y="1123031"/>
                </a:lnTo>
                <a:lnTo>
                  <a:pt x="3249467" y="1079705"/>
                </a:lnTo>
                <a:lnTo>
                  <a:pt x="3232418" y="1036946"/>
                </a:lnTo>
                <a:lnTo>
                  <a:pt x="3214241" y="994773"/>
                </a:lnTo>
                <a:lnTo>
                  <a:pt x="3194955" y="953205"/>
                </a:lnTo>
                <a:lnTo>
                  <a:pt x="3174580" y="912259"/>
                </a:lnTo>
                <a:lnTo>
                  <a:pt x="3153132" y="871956"/>
                </a:lnTo>
                <a:lnTo>
                  <a:pt x="3130632" y="832312"/>
                </a:lnTo>
                <a:lnTo>
                  <a:pt x="3107098" y="793348"/>
                </a:lnTo>
                <a:lnTo>
                  <a:pt x="3082548" y="755082"/>
                </a:lnTo>
                <a:lnTo>
                  <a:pt x="3057002" y="717533"/>
                </a:lnTo>
                <a:lnTo>
                  <a:pt x="3030477" y="680718"/>
                </a:lnTo>
                <a:lnTo>
                  <a:pt x="3002993" y="644658"/>
                </a:lnTo>
                <a:lnTo>
                  <a:pt x="2974568" y="609370"/>
                </a:lnTo>
                <a:lnTo>
                  <a:pt x="2945221" y="574874"/>
                </a:lnTo>
                <a:lnTo>
                  <a:pt x="2914971" y="541188"/>
                </a:lnTo>
                <a:lnTo>
                  <a:pt x="2883836" y="508330"/>
                </a:lnTo>
                <a:lnTo>
                  <a:pt x="2851834" y="476320"/>
                </a:lnTo>
                <a:lnTo>
                  <a:pt x="2818986" y="445176"/>
                </a:lnTo>
                <a:lnTo>
                  <a:pt x="2785308" y="414917"/>
                </a:lnTo>
                <a:lnTo>
                  <a:pt x="2750821" y="385562"/>
                </a:lnTo>
                <a:lnTo>
                  <a:pt x="2715542" y="357128"/>
                </a:lnTo>
                <a:lnTo>
                  <a:pt x="2679491" y="329636"/>
                </a:lnTo>
                <a:lnTo>
                  <a:pt x="2642686" y="303103"/>
                </a:lnTo>
                <a:lnTo>
                  <a:pt x="2605145" y="277548"/>
                </a:lnTo>
                <a:lnTo>
                  <a:pt x="2566887" y="252991"/>
                </a:lnTo>
                <a:lnTo>
                  <a:pt x="2527932" y="229449"/>
                </a:lnTo>
                <a:lnTo>
                  <a:pt x="2488298" y="206942"/>
                </a:lnTo>
                <a:lnTo>
                  <a:pt x="2448002" y="185487"/>
                </a:lnTo>
                <a:lnTo>
                  <a:pt x="2407065" y="165105"/>
                </a:lnTo>
                <a:lnTo>
                  <a:pt x="2365505" y="145812"/>
                </a:lnTo>
                <a:lnTo>
                  <a:pt x="2323340" y="127629"/>
                </a:lnTo>
                <a:lnTo>
                  <a:pt x="2280589" y="110574"/>
                </a:lnTo>
                <a:lnTo>
                  <a:pt x="2237270" y="94666"/>
                </a:lnTo>
                <a:lnTo>
                  <a:pt x="2193404" y="79922"/>
                </a:lnTo>
                <a:lnTo>
                  <a:pt x="2149007" y="66363"/>
                </a:lnTo>
                <a:lnTo>
                  <a:pt x="2104099" y="54006"/>
                </a:lnTo>
                <a:lnTo>
                  <a:pt x="2058699" y="42871"/>
                </a:lnTo>
                <a:lnTo>
                  <a:pt x="2012825" y="32976"/>
                </a:lnTo>
                <a:lnTo>
                  <a:pt x="1966495" y="24339"/>
                </a:lnTo>
                <a:lnTo>
                  <a:pt x="1919729" y="16980"/>
                </a:lnTo>
                <a:lnTo>
                  <a:pt x="1872546" y="10917"/>
                </a:lnTo>
                <a:lnTo>
                  <a:pt x="1824963" y="6169"/>
                </a:lnTo>
                <a:lnTo>
                  <a:pt x="1777000" y="2754"/>
                </a:lnTo>
                <a:lnTo>
                  <a:pt x="1728674" y="691"/>
                </a:lnTo>
                <a:lnTo>
                  <a:pt x="1680006" y="0"/>
                </a:lnTo>
                <a:lnTo>
                  <a:pt x="1631337" y="691"/>
                </a:lnTo>
                <a:lnTo>
                  <a:pt x="1583012" y="2754"/>
                </a:lnTo>
                <a:lnTo>
                  <a:pt x="1535048" y="6169"/>
                </a:lnTo>
                <a:lnTo>
                  <a:pt x="1487464" y="10917"/>
                </a:lnTo>
                <a:lnTo>
                  <a:pt x="1440280" y="16980"/>
                </a:lnTo>
                <a:lnTo>
                  <a:pt x="1393514" y="24339"/>
                </a:lnTo>
                <a:lnTo>
                  <a:pt x="1347184" y="32976"/>
                </a:lnTo>
                <a:lnTo>
                  <a:pt x="1301309" y="42871"/>
                </a:lnTo>
                <a:lnTo>
                  <a:pt x="1255908" y="54006"/>
                </a:lnTo>
                <a:lnTo>
                  <a:pt x="1211000" y="66363"/>
                </a:lnTo>
                <a:lnTo>
                  <a:pt x="1166603" y="79922"/>
                </a:lnTo>
                <a:lnTo>
                  <a:pt x="1122736" y="94666"/>
                </a:lnTo>
                <a:lnTo>
                  <a:pt x="1079417" y="110574"/>
                </a:lnTo>
                <a:lnTo>
                  <a:pt x="1036666" y="127629"/>
                </a:lnTo>
                <a:lnTo>
                  <a:pt x="994500" y="145812"/>
                </a:lnTo>
                <a:lnTo>
                  <a:pt x="952940" y="165105"/>
                </a:lnTo>
                <a:lnTo>
                  <a:pt x="912002" y="185487"/>
                </a:lnTo>
                <a:lnTo>
                  <a:pt x="871706" y="206942"/>
                </a:lnTo>
                <a:lnTo>
                  <a:pt x="832072" y="229449"/>
                </a:lnTo>
                <a:lnTo>
                  <a:pt x="793116" y="252991"/>
                </a:lnTo>
                <a:lnTo>
                  <a:pt x="754858" y="277548"/>
                </a:lnTo>
                <a:lnTo>
                  <a:pt x="717317" y="303103"/>
                </a:lnTo>
                <a:lnTo>
                  <a:pt x="680512" y="329636"/>
                </a:lnTo>
                <a:lnTo>
                  <a:pt x="644460" y="357128"/>
                </a:lnTo>
                <a:lnTo>
                  <a:pt x="609181" y="385562"/>
                </a:lnTo>
                <a:lnTo>
                  <a:pt x="574693" y="414917"/>
                </a:lnTo>
                <a:lnTo>
                  <a:pt x="541016" y="445176"/>
                </a:lnTo>
                <a:lnTo>
                  <a:pt x="508167" y="476320"/>
                </a:lnTo>
                <a:lnTo>
                  <a:pt x="476166" y="508330"/>
                </a:lnTo>
                <a:lnTo>
                  <a:pt x="445031" y="541188"/>
                </a:lnTo>
                <a:lnTo>
                  <a:pt x="414780" y="574874"/>
                </a:lnTo>
                <a:lnTo>
                  <a:pt x="385433" y="609370"/>
                </a:lnTo>
                <a:lnTo>
                  <a:pt x="357008" y="644658"/>
                </a:lnTo>
                <a:lnTo>
                  <a:pt x="329524" y="680718"/>
                </a:lnTo>
                <a:lnTo>
                  <a:pt x="302999" y="717533"/>
                </a:lnTo>
                <a:lnTo>
                  <a:pt x="277452" y="755082"/>
                </a:lnTo>
                <a:lnTo>
                  <a:pt x="252902" y="793348"/>
                </a:lnTo>
                <a:lnTo>
                  <a:pt x="229368" y="832312"/>
                </a:lnTo>
                <a:lnTo>
                  <a:pt x="206868" y="871956"/>
                </a:lnTo>
                <a:lnTo>
                  <a:pt x="185421" y="912259"/>
                </a:lnTo>
                <a:lnTo>
                  <a:pt x="165045" y="953205"/>
                </a:lnTo>
                <a:lnTo>
                  <a:pt x="145759" y="994773"/>
                </a:lnTo>
                <a:lnTo>
                  <a:pt x="127583" y="1036946"/>
                </a:lnTo>
                <a:lnTo>
                  <a:pt x="110533" y="1079705"/>
                </a:lnTo>
                <a:lnTo>
                  <a:pt x="94630" y="1123031"/>
                </a:lnTo>
                <a:lnTo>
                  <a:pt x="79892" y="1166905"/>
                </a:lnTo>
                <a:lnTo>
                  <a:pt x="66338" y="1211308"/>
                </a:lnTo>
                <a:lnTo>
                  <a:pt x="53986" y="1256223"/>
                </a:lnTo>
                <a:lnTo>
                  <a:pt x="42855" y="1301630"/>
                </a:lnTo>
                <a:lnTo>
                  <a:pt x="32963" y="1347510"/>
                </a:lnTo>
                <a:lnTo>
                  <a:pt x="24330" y="1393846"/>
                </a:lnTo>
                <a:lnTo>
                  <a:pt x="16973" y="1440617"/>
                </a:lnTo>
                <a:lnTo>
                  <a:pt x="10912" y="1487806"/>
                </a:lnTo>
                <a:lnTo>
                  <a:pt x="6166" y="1535393"/>
                </a:lnTo>
                <a:lnTo>
                  <a:pt x="2753" y="1583361"/>
                </a:lnTo>
                <a:lnTo>
                  <a:pt x="691" y="1631690"/>
                </a:lnTo>
                <a:lnTo>
                  <a:pt x="0" y="1680362"/>
                </a:lnTo>
              </a:path>
            </a:pathLst>
          </a:custGeom>
          <a:ln w="50800">
            <a:solidFill>
              <a:schemeClr val="bg2"/>
            </a:solidFill>
          </a:ln>
        </p:spPr>
        <p:txBody>
          <a:bodyPr wrap="square" lIns="0" tIns="0" rIns="0" bIns="0" rtlCol="0"/>
          <a:lstStyle/>
          <a:p>
            <a:endParaRPr sz="2340"/>
          </a:p>
        </p:txBody>
      </p:sp>
      <p:sp>
        <p:nvSpPr>
          <p:cNvPr id="6" name="object 7">
            <a:extLst>
              <a:ext uri="{FF2B5EF4-FFF2-40B4-BE49-F238E27FC236}">
                <a16:creationId xmlns:a16="http://schemas.microsoft.com/office/drawing/2014/main" id="{1D6F366F-DF8A-254B-9D9F-59C5AD8F8D3F}"/>
              </a:ext>
            </a:extLst>
          </p:cNvPr>
          <p:cNvSpPr/>
          <p:nvPr/>
        </p:nvSpPr>
        <p:spPr>
          <a:xfrm>
            <a:off x="8138763" y="2225625"/>
            <a:ext cx="2688692" cy="1354749"/>
          </a:xfrm>
          <a:custGeom>
            <a:avLst/>
            <a:gdLst/>
            <a:ahLst/>
            <a:cxnLst/>
            <a:rect l="l" t="t" r="r" b="b"/>
            <a:pathLst>
              <a:path w="3360419" h="1680845">
                <a:moveTo>
                  <a:pt x="3360000" y="1680362"/>
                </a:moveTo>
                <a:lnTo>
                  <a:pt x="3359309" y="1631690"/>
                </a:lnTo>
                <a:lnTo>
                  <a:pt x="3357247" y="1583361"/>
                </a:lnTo>
                <a:lnTo>
                  <a:pt x="3353834" y="1535393"/>
                </a:lnTo>
                <a:lnTo>
                  <a:pt x="3349087" y="1487806"/>
                </a:lnTo>
                <a:lnTo>
                  <a:pt x="3343027" y="1440617"/>
                </a:lnTo>
                <a:lnTo>
                  <a:pt x="3335670" y="1393846"/>
                </a:lnTo>
                <a:lnTo>
                  <a:pt x="3327037" y="1347510"/>
                </a:lnTo>
                <a:lnTo>
                  <a:pt x="3317145" y="1301630"/>
                </a:lnTo>
                <a:lnTo>
                  <a:pt x="3306014" y="1256223"/>
                </a:lnTo>
                <a:lnTo>
                  <a:pt x="3293662" y="1211308"/>
                </a:lnTo>
                <a:lnTo>
                  <a:pt x="3280108" y="1166905"/>
                </a:lnTo>
                <a:lnTo>
                  <a:pt x="3265370" y="1123031"/>
                </a:lnTo>
                <a:lnTo>
                  <a:pt x="3249467" y="1079705"/>
                </a:lnTo>
                <a:lnTo>
                  <a:pt x="3232418" y="1036946"/>
                </a:lnTo>
                <a:lnTo>
                  <a:pt x="3214241" y="994773"/>
                </a:lnTo>
                <a:lnTo>
                  <a:pt x="3194955" y="953205"/>
                </a:lnTo>
                <a:lnTo>
                  <a:pt x="3174580" y="912259"/>
                </a:lnTo>
                <a:lnTo>
                  <a:pt x="3153132" y="871956"/>
                </a:lnTo>
                <a:lnTo>
                  <a:pt x="3130632" y="832312"/>
                </a:lnTo>
                <a:lnTo>
                  <a:pt x="3107098" y="793348"/>
                </a:lnTo>
                <a:lnTo>
                  <a:pt x="3082548" y="755082"/>
                </a:lnTo>
                <a:lnTo>
                  <a:pt x="3057002" y="717533"/>
                </a:lnTo>
                <a:lnTo>
                  <a:pt x="3030477" y="680718"/>
                </a:lnTo>
                <a:lnTo>
                  <a:pt x="3002993" y="644658"/>
                </a:lnTo>
                <a:lnTo>
                  <a:pt x="2974568" y="609370"/>
                </a:lnTo>
                <a:lnTo>
                  <a:pt x="2945221" y="574874"/>
                </a:lnTo>
                <a:lnTo>
                  <a:pt x="2914971" y="541188"/>
                </a:lnTo>
                <a:lnTo>
                  <a:pt x="2883836" y="508330"/>
                </a:lnTo>
                <a:lnTo>
                  <a:pt x="2851834" y="476320"/>
                </a:lnTo>
                <a:lnTo>
                  <a:pt x="2818986" y="445176"/>
                </a:lnTo>
                <a:lnTo>
                  <a:pt x="2785308" y="414917"/>
                </a:lnTo>
                <a:lnTo>
                  <a:pt x="2750821" y="385562"/>
                </a:lnTo>
                <a:lnTo>
                  <a:pt x="2715542" y="357128"/>
                </a:lnTo>
                <a:lnTo>
                  <a:pt x="2679491" y="329636"/>
                </a:lnTo>
                <a:lnTo>
                  <a:pt x="2642686" y="303103"/>
                </a:lnTo>
                <a:lnTo>
                  <a:pt x="2605145" y="277548"/>
                </a:lnTo>
                <a:lnTo>
                  <a:pt x="2566887" y="252991"/>
                </a:lnTo>
                <a:lnTo>
                  <a:pt x="2527932" y="229449"/>
                </a:lnTo>
                <a:lnTo>
                  <a:pt x="2488298" y="206942"/>
                </a:lnTo>
                <a:lnTo>
                  <a:pt x="2448002" y="185487"/>
                </a:lnTo>
                <a:lnTo>
                  <a:pt x="2407065" y="165105"/>
                </a:lnTo>
                <a:lnTo>
                  <a:pt x="2365505" y="145812"/>
                </a:lnTo>
                <a:lnTo>
                  <a:pt x="2323340" y="127629"/>
                </a:lnTo>
                <a:lnTo>
                  <a:pt x="2280589" y="110574"/>
                </a:lnTo>
                <a:lnTo>
                  <a:pt x="2237270" y="94666"/>
                </a:lnTo>
                <a:lnTo>
                  <a:pt x="2193404" y="79922"/>
                </a:lnTo>
                <a:lnTo>
                  <a:pt x="2149007" y="66363"/>
                </a:lnTo>
                <a:lnTo>
                  <a:pt x="2104099" y="54006"/>
                </a:lnTo>
                <a:lnTo>
                  <a:pt x="2058699" y="42871"/>
                </a:lnTo>
                <a:lnTo>
                  <a:pt x="2012825" y="32976"/>
                </a:lnTo>
                <a:lnTo>
                  <a:pt x="1966495" y="24339"/>
                </a:lnTo>
                <a:lnTo>
                  <a:pt x="1919729" y="16980"/>
                </a:lnTo>
                <a:lnTo>
                  <a:pt x="1872546" y="10917"/>
                </a:lnTo>
                <a:lnTo>
                  <a:pt x="1824963" y="6169"/>
                </a:lnTo>
                <a:lnTo>
                  <a:pt x="1777000" y="2754"/>
                </a:lnTo>
                <a:lnTo>
                  <a:pt x="1728674" y="691"/>
                </a:lnTo>
                <a:lnTo>
                  <a:pt x="1680006" y="0"/>
                </a:lnTo>
                <a:lnTo>
                  <a:pt x="1631337" y="691"/>
                </a:lnTo>
                <a:lnTo>
                  <a:pt x="1583012" y="2754"/>
                </a:lnTo>
                <a:lnTo>
                  <a:pt x="1535048" y="6169"/>
                </a:lnTo>
                <a:lnTo>
                  <a:pt x="1487464" y="10917"/>
                </a:lnTo>
                <a:lnTo>
                  <a:pt x="1440280" y="16980"/>
                </a:lnTo>
                <a:lnTo>
                  <a:pt x="1393514" y="24339"/>
                </a:lnTo>
                <a:lnTo>
                  <a:pt x="1347184" y="32976"/>
                </a:lnTo>
                <a:lnTo>
                  <a:pt x="1301309" y="42871"/>
                </a:lnTo>
                <a:lnTo>
                  <a:pt x="1255908" y="54006"/>
                </a:lnTo>
                <a:lnTo>
                  <a:pt x="1211000" y="66363"/>
                </a:lnTo>
                <a:lnTo>
                  <a:pt x="1166603" y="79922"/>
                </a:lnTo>
                <a:lnTo>
                  <a:pt x="1122736" y="94666"/>
                </a:lnTo>
                <a:lnTo>
                  <a:pt x="1079417" y="110574"/>
                </a:lnTo>
                <a:lnTo>
                  <a:pt x="1036666" y="127629"/>
                </a:lnTo>
                <a:lnTo>
                  <a:pt x="994500" y="145812"/>
                </a:lnTo>
                <a:lnTo>
                  <a:pt x="952940" y="165105"/>
                </a:lnTo>
                <a:lnTo>
                  <a:pt x="912002" y="185487"/>
                </a:lnTo>
                <a:lnTo>
                  <a:pt x="871706" y="206942"/>
                </a:lnTo>
                <a:lnTo>
                  <a:pt x="832072" y="229449"/>
                </a:lnTo>
                <a:lnTo>
                  <a:pt x="793116" y="252991"/>
                </a:lnTo>
                <a:lnTo>
                  <a:pt x="754858" y="277548"/>
                </a:lnTo>
                <a:lnTo>
                  <a:pt x="717317" y="303103"/>
                </a:lnTo>
                <a:lnTo>
                  <a:pt x="680512" y="329636"/>
                </a:lnTo>
                <a:lnTo>
                  <a:pt x="644460" y="357128"/>
                </a:lnTo>
                <a:lnTo>
                  <a:pt x="609181" y="385562"/>
                </a:lnTo>
                <a:lnTo>
                  <a:pt x="574693" y="414917"/>
                </a:lnTo>
                <a:lnTo>
                  <a:pt x="541016" y="445176"/>
                </a:lnTo>
                <a:lnTo>
                  <a:pt x="508167" y="476320"/>
                </a:lnTo>
                <a:lnTo>
                  <a:pt x="476166" y="508330"/>
                </a:lnTo>
                <a:lnTo>
                  <a:pt x="445031" y="541188"/>
                </a:lnTo>
                <a:lnTo>
                  <a:pt x="414780" y="574874"/>
                </a:lnTo>
                <a:lnTo>
                  <a:pt x="385433" y="609370"/>
                </a:lnTo>
                <a:lnTo>
                  <a:pt x="357008" y="644658"/>
                </a:lnTo>
                <a:lnTo>
                  <a:pt x="329524" y="680718"/>
                </a:lnTo>
                <a:lnTo>
                  <a:pt x="302999" y="717533"/>
                </a:lnTo>
                <a:lnTo>
                  <a:pt x="277452" y="755082"/>
                </a:lnTo>
                <a:lnTo>
                  <a:pt x="252902" y="793348"/>
                </a:lnTo>
                <a:lnTo>
                  <a:pt x="229368" y="832312"/>
                </a:lnTo>
                <a:lnTo>
                  <a:pt x="206868" y="871956"/>
                </a:lnTo>
                <a:lnTo>
                  <a:pt x="185421" y="912259"/>
                </a:lnTo>
                <a:lnTo>
                  <a:pt x="165045" y="953205"/>
                </a:lnTo>
                <a:lnTo>
                  <a:pt x="145759" y="994773"/>
                </a:lnTo>
                <a:lnTo>
                  <a:pt x="127583" y="1036946"/>
                </a:lnTo>
                <a:lnTo>
                  <a:pt x="110533" y="1079705"/>
                </a:lnTo>
                <a:lnTo>
                  <a:pt x="94630" y="1123031"/>
                </a:lnTo>
                <a:lnTo>
                  <a:pt x="79892" y="1166905"/>
                </a:lnTo>
                <a:lnTo>
                  <a:pt x="66338" y="1211308"/>
                </a:lnTo>
                <a:lnTo>
                  <a:pt x="53986" y="1256223"/>
                </a:lnTo>
                <a:lnTo>
                  <a:pt x="42855" y="1301630"/>
                </a:lnTo>
                <a:lnTo>
                  <a:pt x="32963" y="1347510"/>
                </a:lnTo>
                <a:lnTo>
                  <a:pt x="24330" y="1393846"/>
                </a:lnTo>
                <a:lnTo>
                  <a:pt x="16973" y="1440617"/>
                </a:lnTo>
                <a:lnTo>
                  <a:pt x="10912" y="1487806"/>
                </a:lnTo>
                <a:lnTo>
                  <a:pt x="6166" y="1535393"/>
                </a:lnTo>
                <a:lnTo>
                  <a:pt x="2753" y="1583361"/>
                </a:lnTo>
                <a:lnTo>
                  <a:pt x="691" y="1631690"/>
                </a:lnTo>
                <a:lnTo>
                  <a:pt x="0" y="1680362"/>
                </a:lnTo>
              </a:path>
            </a:pathLst>
          </a:custGeom>
          <a:ln w="50800">
            <a:solidFill>
              <a:schemeClr val="accent3"/>
            </a:solidFill>
          </a:ln>
        </p:spPr>
        <p:txBody>
          <a:bodyPr wrap="square" lIns="0" tIns="0" rIns="0" bIns="0" rtlCol="0"/>
          <a:lstStyle/>
          <a:p>
            <a:endParaRPr sz="2340"/>
          </a:p>
        </p:txBody>
      </p:sp>
      <p:sp>
        <p:nvSpPr>
          <p:cNvPr id="7" name="object 5">
            <a:extLst>
              <a:ext uri="{FF2B5EF4-FFF2-40B4-BE49-F238E27FC236}">
                <a16:creationId xmlns:a16="http://schemas.microsoft.com/office/drawing/2014/main" id="{065E7497-8C1E-C947-8ECD-55ED51333836}"/>
              </a:ext>
            </a:extLst>
          </p:cNvPr>
          <p:cNvSpPr/>
          <p:nvPr/>
        </p:nvSpPr>
        <p:spPr>
          <a:xfrm>
            <a:off x="1326353" y="2225625"/>
            <a:ext cx="2708651" cy="1354749"/>
          </a:xfrm>
          <a:custGeom>
            <a:avLst/>
            <a:gdLst/>
            <a:ahLst/>
            <a:cxnLst/>
            <a:rect l="l" t="t" r="r" b="b"/>
            <a:pathLst>
              <a:path w="3360420" h="1680845">
                <a:moveTo>
                  <a:pt x="3360000" y="1680362"/>
                </a:moveTo>
                <a:lnTo>
                  <a:pt x="3359309" y="1631690"/>
                </a:lnTo>
                <a:lnTo>
                  <a:pt x="3357247" y="1583361"/>
                </a:lnTo>
                <a:lnTo>
                  <a:pt x="3353834" y="1535393"/>
                </a:lnTo>
                <a:lnTo>
                  <a:pt x="3349087" y="1487806"/>
                </a:lnTo>
                <a:lnTo>
                  <a:pt x="3343027" y="1440617"/>
                </a:lnTo>
                <a:lnTo>
                  <a:pt x="3335670" y="1393846"/>
                </a:lnTo>
                <a:lnTo>
                  <a:pt x="3327037" y="1347510"/>
                </a:lnTo>
                <a:lnTo>
                  <a:pt x="3317145" y="1301630"/>
                </a:lnTo>
                <a:lnTo>
                  <a:pt x="3306014" y="1256223"/>
                </a:lnTo>
                <a:lnTo>
                  <a:pt x="3293662" y="1211308"/>
                </a:lnTo>
                <a:lnTo>
                  <a:pt x="3280108" y="1166905"/>
                </a:lnTo>
                <a:lnTo>
                  <a:pt x="3265370" y="1123031"/>
                </a:lnTo>
                <a:lnTo>
                  <a:pt x="3249467" y="1079705"/>
                </a:lnTo>
                <a:lnTo>
                  <a:pt x="3232418" y="1036946"/>
                </a:lnTo>
                <a:lnTo>
                  <a:pt x="3214241" y="994773"/>
                </a:lnTo>
                <a:lnTo>
                  <a:pt x="3194955" y="953205"/>
                </a:lnTo>
                <a:lnTo>
                  <a:pt x="3174580" y="912259"/>
                </a:lnTo>
                <a:lnTo>
                  <a:pt x="3153132" y="871956"/>
                </a:lnTo>
                <a:lnTo>
                  <a:pt x="3130632" y="832312"/>
                </a:lnTo>
                <a:lnTo>
                  <a:pt x="3107098" y="793348"/>
                </a:lnTo>
                <a:lnTo>
                  <a:pt x="3082548" y="755082"/>
                </a:lnTo>
                <a:lnTo>
                  <a:pt x="3057002" y="717533"/>
                </a:lnTo>
                <a:lnTo>
                  <a:pt x="3030477" y="680718"/>
                </a:lnTo>
                <a:lnTo>
                  <a:pt x="3002993" y="644658"/>
                </a:lnTo>
                <a:lnTo>
                  <a:pt x="2974568" y="609370"/>
                </a:lnTo>
                <a:lnTo>
                  <a:pt x="2945221" y="574874"/>
                </a:lnTo>
                <a:lnTo>
                  <a:pt x="2914971" y="541188"/>
                </a:lnTo>
                <a:lnTo>
                  <a:pt x="2883836" y="508330"/>
                </a:lnTo>
                <a:lnTo>
                  <a:pt x="2851834" y="476320"/>
                </a:lnTo>
                <a:lnTo>
                  <a:pt x="2818986" y="445176"/>
                </a:lnTo>
                <a:lnTo>
                  <a:pt x="2785308" y="414917"/>
                </a:lnTo>
                <a:lnTo>
                  <a:pt x="2750821" y="385562"/>
                </a:lnTo>
                <a:lnTo>
                  <a:pt x="2715542" y="357128"/>
                </a:lnTo>
                <a:lnTo>
                  <a:pt x="2679491" y="329636"/>
                </a:lnTo>
                <a:lnTo>
                  <a:pt x="2642686" y="303103"/>
                </a:lnTo>
                <a:lnTo>
                  <a:pt x="2605145" y="277548"/>
                </a:lnTo>
                <a:lnTo>
                  <a:pt x="2566887" y="252991"/>
                </a:lnTo>
                <a:lnTo>
                  <a:pt x="2527932" y="229449"/>
                </a:lnTo>
                <a:lnTo>
                  <a:pt x="2488298" y="206942"/>
                </a:lnTo>
                <a:lnTo>
                  <a:pt x="2448002" y="185487"/>
                </a:lnTo>
                <a:lnTo>
                  <a:pt x="2407065" y="165105"/>
                </a:lnTo>
                <a:lnTo>
                  <a:pt x="2365505" y="145812"/>
                </a:lnTo>
                <a:lnTo>
                  <a:pt x="2323340" y="127629"/>
                </a:lnTo>
                <a:lnTo>
                  <a:pt x="2280589" y="110574"/>
                </a:lnTo>
                <a:lnTo>
                  <a:pt x="2237270" y="94666"/>
                </a:lnTo>
                <a:lnTo>
                  <a:pt x="2193404" y="79922"/>
                </a:lnTo>
                <a:lnTo>
                  <a:pt x="2149007" y="66363"/>
                </a:lnTo>
                <a:lnTo>
                  <a:pt x="2104099" y="54006"/>
                </a:lnTo>
                <a:lnTo>
                  <a:pt x="2058699" y="42871"/>
                </a:lnTo>
                <a:lnTo>
                  <a:pt x="2012825" y="32976"/>
                </a:lnTo>
                <a:lnTo>
                  <a:pt x="1966495" y="24339"/>
                </a:lnTo>
                <a:lnTo>
                  <a:pt x="1919729" y="16980"/>
                </a:lnTo>
                <a:lnTo>
                  <a:pt x="1872546" y="10917"/>
                </a:lnTo>
                <a:lnTo>
                  <a:pt x="1824963" y="6169"/>
                </a:lnTo>
                <a:lnTo>
                  <a:pt x="1777000" y="2754"/>
                </a:lnTo>
                <a:lnTo>
                  <a:pt x="1728674" y="691"/>
                </a:lnTo>
                <a:lnTo>
                  <a:pt x="1680006" y="0"/>
                </a:lnTo>
                <a:lnTo>
                  <a:pt x="1631337" y="691"/>
                </a:lnTo>
                <a:lnTo>
                  <a:pt x="1583012" y="2754"/>
                </a:lnTo>
                <a:lnTo>
                  <a:pt x="1535048" y="6169"/>
                </a:lnTo>
                <a:lnTo>
                  <a:pt x="1487464" y="10917"/>
                </a:lnTo>
                <a:lnTo>
                  <a:pt x="1440280" y="16980"/>
                </a:lnTo>
                <a:lnTo>
                  <a:pt x="1393514" y="24339"/>
                </a:lnTo>
                <a:lnTo>
                  <a:pt x="1347184" y="32976"/>
                </a:lnTo>
                <a:lnTo>
                  <a:pt x="1301309" y="42871"/>
                </a:lnTo>
                <a:lnTo>
                  <a:pt x="1255908" y="54006"/>
                </a:lnTo>
                <a:lnTo>
                  <a:pt x="1211000" y="66363"/>
                </a:lnTo>
                <a:lnTo>
                  <a:pt x="1166603" y="79922"/>
                </a:lnTo>
                <a:lnTo>
                  <a:pt x="1122736" y="94666"/>
                </a:lnTo>
                <a:lnTo>
                  <a:pt x="1079417" y="110574"/>
                </a:lnTo>
                <a:lnTo>
                  <a:pt x="1036666" y="127629"/>
                </a:lnTo>
                <a:lnTo>
                  <a:pt x="994500" y="145812"/>
                </a:lnTo>
                <a:lnTo>
                  <a:pt x="952940" y="165105"/>
                </a:lnTo>
                <a:lnTo>
                  <a:pt x="912002" y="185487"/>
                </a:lnTo>
                <a:lnTo>
                  <a:pt x="871706" y="206942"/>
                </a:lnTo>
                <a:lnTo>
                  <a:pt x="832072" y="229449"/>
                </a:lnTo>
                <a:lnTo>
                  <a:pt x="793116" y="252991"/>
                </a:lnTo>
                <a:lnTo>
                  <a:pt x="754858" y="277548"/>
                </a:lnTo>
                <a:lnTo>
                  <a:pt x="717317" y="303103"/>
                </a:lnTo>
                <a:lnTo>
                  <a:pt x="680512" y="329636"/>
                </a:lnTo>
                <a:lnTo>
                  <a:pt x="644460" y="357128"/>
                </a:lnTo>
                <a:lnTo>
                  <a:pt x="609181" y="385562"/>
                </a:lnTo>
                <a:lnTo>
                  <a:pt x="574693" y="414917"/>
                </a:lnTo>
                <a:lnTo>
                  <a:pt x="541016" y="445176"/>
                </a:lnTo>
                <a:lnTo>
                  <a:pt x="508167" y="476320"/>
                </a:lnTo>
                <a:lnTo>
                  <a:pt x="476166" y="508330"/>
                </a:lnTo>
                <a:lnTo>
                  <a:pt x="445031" y="541188"/>
                </a:lnTo>
                <a:lnTo>
                  <a:pt x="414780" y="574874"/>
                </a:lnTo>
                <a:lnTo>
                  <a:pt x="385433" y="609370"/>
                </a:lnTo>
                <a:lnTo>
                  <a:pt x="357008" y="644658"/>
                </a:lnTo>
                <a:lnTo>
                  <a:pt x="329524" y="680718"/>
                </a:lnTo>
                <a:lnTo>
                  <a:pt x="302999" y="717533"/>
                </a:lnTo>
                <a:lnTo>
                  <a:pt x="277452" y="755082"/>
                </a:lnTo>
                <a:lnTo>
                  <a:pt x="252902" y="793348"/>
                </a:lnTo>
                <a:lnTo>
                  <a:pt x="229368" y="832312"/>
                </a:lnTo>
                <a:lnTo>
                  <a:pt x="206868" y="871956"/>
                </a:lnTo>
                <a:lnTo>
                  <a:pt x="185421" y="912259"/>
                </a:lnTo>
                <a:lnTo>
                  <a:pt x="165045" y="953205"/>
                </a:lnTo>
                <a:lnTo>
                  <a:pt x="145759" y="994773"/>
                </a:lnTo>
                <a:lnTo>
                  <a:pt x="127583" y="1036946"/>
                </a:lnTo>
                <a:lnTo>
                  <a:pt x="110533" y="1079705"/>
                </a:lnTo>
                <a:lnTo>
                  <a:pt x="94630" y="1123031"/>
                </a:lnTo>
                <a:lnTo>
                  <a:pt x="79892" y="1166905"/>
                </a:lnTo>
                <a:lnTo>
                  <a:pt x="66338" y="1211308"/>
                </a:lnTo>
                <a:lnTo>
                  <a:pt x="53986" y="1256223"/>
                </a:lnTo>
                <a:lnTo>
                  <a:pt x="42855" y="1301630"/>
                </a:lnTo>
                <a:lnTo>
                  <a:pt x="32963" y="1347510"/>
                </a:lnTo>
                <a:lnTo>
                  <a:pt x="24330" y="1393846"/>
                </a:lnTo>
                <a:lnTo>
                  <a:pt x="16973" y="1440617"/>
                </a:lnTo>
                <a:lnTo>
                  <a:pt x="10912" y="1487806"/>
                </a:lnTo>
                <a:lnTo>
                  <a:pt x="6166" y="1535393"/>
                </a:lnTo>
                <a:lnTo>
                  <a:pt x="2753" y="1583361"/>
                </a:lnTo>
                <a:lnTo>
                  <a:pt x="691" y="1631690"/>
                </a:lnTo>
                <a:lnTo>
                  <a:pt x="0" y="1680362"/>
                </a:lnTo>
              </a:path>
            </a:pathLst>
          </a:custGeom>
          <a:ln w="50800">
            <a:solidFill>
              <a:schemeClr val="tx1"/>
            </a:solidFill>
          </a:ln>
        </p:spPr>
        <p:txBody>
          <a:bodyPr wrap="square" lIns="0" tIns="0" rIns="0" bIns="0" rtlCol="0"/>
          <a:lstStyle/>
          <a:p>
            <a:endParaRPr sz="2340"/>
          </a:p>
        </p:txBody>
      </p:sp>
      <p:sp>
        <p:nvSpPr>
          <p:cNvPr id="8" name="Espace réservé du texte 2">
            <a:extLst>
              <a:ext uri="{FF2B5EF4-FFF2-40B4-BE49-F238E27FC236}">
                <a16:creationId xmlns:a16="http://schemas.microsoft.com/office/drawing/2014/main" id="{35BC393E-AA49-C748-997F-99656A7E19B2}"/>
              </a:ext>
            </a:extLst>
          </p:cNvPr>
          <p:cNvSpPr>
            <a:spLocks noGrp="1"/>
          </p:cNvSpPr>
          <p:nvPr>
            <p:ph type="body" sz="quarter" idx="36" hasCustomPrompt="1"/>
          </p:nvPr>
        </p:nvSpPr>
        <p:spPr>
          <a:xfrm>
            <a:off x="1865017" y="2479276"/>
            <a:ext cx="1660466" cy="1100931"/>
          </a:xfrm>
          <a:prstGeom prst="rect">
            <a:avLst/>
          </a:prstGeom>
        </p:spPr>
        <p:txBody>
          <a:bodyPr/>
          <a:lstStyle>
            <a:lvl1pPr algn="ctr">
              <a:defRPr sz="8000" b="1" i="0" baseline="0">
                <a:solidFill>
                  <a:schemeClr val="tx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00</a:t>
            </a:r>
          </a:p>
        </p:txBody>
      </p:sp>
      <p:sp>
        <p:nvSpPr>
          <p:cNvPr id="9" name="Espace réservé du texte 2">
            <a:extLst>
              <a:ext uri="{FF2B5EF4-FFF2-40B4-BE49-F238E27FC236}">
                <a16:creationId xmlns:a16="http://schemas.microsoft.com/office/drawing/2014/main" id="{8B9C3980-FD84-BF45-A81B-4DA1AC8282AC}"/>
              </a:ext>
            </a:extLst>
          </p:cNvPr>
          <p:cNvSpPr>
            <a:spLocks noGrp="1"/>
          </p:cNvSpPr>
          <p:nvPr>
            <p:ph type="body" sz="quarter" idx="38" hasCustomPrompt="1"/>
          </p:nvPr>
        </p:nvSpPr>
        <p:spPr>
          <a:xfrm>
            <a:off x="5258143" y="2479276"/>
            <a:ext cx="1660466" cy="1100931"/>
          </a:xfrm>
          <a:prstGeom prst="rect">
            <a:avLst/>
          </a:prstGeom>
        </p:spPr>
        <p:txBody>
          <a:bodyPr/>
          <a:lstStyle>
            <a:lvl1pPr algn="ctr">
              <a:defRPr sz="8000" b="1" i="0" baseline="0">
                <a:solidFill>
                  <a:schemeClr val="tx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00</a:t>
            </a:r>
          </a:p>
        </p:txBody>
      </p:sp>
      <p:sp>
        <p:nvSpPr>
          <p:cNvPr id="10" name="Espace réservé du texte 2">
            <a:extLst>
              <a:ext uri="{FF2B5EF4-FFF2-40B4-BE49-F238E27FC236}">
                <a16:creationId xmlns:a16="http://schemas.microsoft.com/office/drawing/2014/main" id="{C722B999-CC7E-7446-A0B2-EA741C5AE0EC}"/>
              </a:ext>
            </a:extLst>
          </p:cNvPr>
          <p:cNvSpPr>
            <a:spLocks noGrp="1"/>
          </p:cNvSpPr>
          <p:nvPr>
            <p:ph type="body" sz="quarter" idx="40" hasCustomPrompt="1"/>
          </p:nvPr>
        </p:nvSpPr>
        <p:spPr>
          <a:xfrm>
            <a:off x="8663302" y="2479276"/>
            <a:ext cx="1660466" cy="1100931"/>
          </a:xfrm>
          <a:prstGeom prst="rect">
            <a:avLst/>
          </a:prstGeom>
        </p:spPr>
        <p:txBody>
          <a:bodyPr/>
          <a:lstStyle>
            <a:lvl1pPr algn="ctr">
              <a:defRPr sz="8000" b="1" i="0" baseline="0">
                <a:solidFill>
                  <a:schemeClr val="tx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00</a:t>
            </a:r>
          </a:p>
        </p:txBody>
      </p:sp>
      <p:sp>
        <p:nvSpPr>
          <p:cNvPr id="11" name="Espace réservé de la date 14">
            <a:extLst>
              <a:ext uri="{FF2B5EF4-FFF2-40B4-BE49-F238E27FC236}">
                <a16:creationId xmlns:a16="http://schemas.microsoft.com/office/drawing/2014/main" id="{D7850F43-9E79-2342-9E4A-9424D426C834}"/>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2" name="Espace réservé du texte 4">
            <a:extLst>
              <a:ext uri="{FF2B5EF4-FFF2-40B4-BE49-F238E27FC236}">
                <a16:creationId xmlns:a16="http://schemas.microsoft.com/office/drawing/2014/main" id="{C25DF5BC-42D3-5E40-B8DE-DCCC6D21D6F9}"/>
              </a:ext>
            </a:extLst>
          </p:cNvPr>
          <p:cNvSpPr>
            <a:spLocks noGrp="1"/>
          </p:cNvSpPr>
          <p:nvPr>
            <p:ph type="body" sz="quarter" idx="41" hasCustomPrompt="1"/>
          </p:nvPr>
        </p:nvSpPr>
        <p:spPr>
          <a:xfrm>
            <a:off x="1348669" y="3706413"/>
            <a:ext cx="2708451" cy="1161256"/>
          </a:xfrm>
          <a:prstGeom prst="rect">
            <a:avLst/>
          </a:prstGeom>
        </p:spPr>
        <p:txBody>
          <a:bodyPr anchor="t"/>
          <a:lstStyle>
            <a:lvl1pPr>
              <a:defRPr lang="fr-FR" sz="1600" b="1" i="0" cap="all" baseline="0" dirty="0">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lvl="0"/>
            <a:r>
              <a:rPr lang="fr-FR"/>
              <a:t>CLIQUEZ POUR MODIFIER LES STYLES DU TEXTE DU MASQUE</a:t>
            </a:r>
          </a:p>
          <a:p>
            <a:pPr lvl="0"/>
            <a:endParaRPr lang="fr-FR"/>
          </a:p>
        </p:txBody>
      </p:sp>
      <p:sp>
        <p:nvSpPr>
          <p:cNvPr id="13" name="Espace réservé du texte 4">
            <a:extLst>
              <a:ext uri="{FF2B5EF4-FFF2-40B4-BE49-F238E27FC236}">
                <a16:creationId xmlns:a16="http://schemas.microsoft.com/office/drawing/2014/main" id="{411B9B5F-DD5C-AA4F-A3AC-F6CD0C43DC00}"/>
              </a:ext>
            </a:extLst>
          </p:cNvPr>
          <p:cNvSpPr>
            <a:spLocks noGrp="1"/>
          </p:cNvSpPr>
          <p:nvPr>
            <p:ph type="body" sz="quarter" idx="42" hasCustomPrompt="1"/>
          </p:nvPr>
        </p:nvSpPr>
        <p:spPr>
          <a:xfrm>
            <a:off x="4741796" y="3706413"/>
            <a:ext cx="2708451" cy="1161256"/>
          </a:xfrm>
          <a:prstGeom prst="rect">
            <a:avLst/>
          </a:prstGeom>
        </p:spPr>
        <p:txBody>
          <a:bodyPr anchor="t">
            <a:normAutofit/>
          </a:bodyPr>
          <a:lstStyle>
            <a:lvl1pPr>
              <a:defRPr lang="fr-FR" sz="1600" b="1" i="0" cap="all" baseline="0" dirty="0">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4" name="Espace réservé du texte 4">
            <a:extLst>
              <a:ext uri="{FF2B5EF4-FFF2-40B4-BE49-F238E27FC236}">
                <a16:creationId xmlns:a16="http://schemas.microsoft.com/office/drawing/2014/main" id="{BE1FC2CD-35F1-6C4A-A7BC-C4A0D0A99868}"/>
              </a:ext>
            </a:extLst>
          </p:cNvPr>
          <p:cNvSpPr>
            <a:spLocks noGrp="1"/>
          </p:cNvSpPr>
          <p:nvPr>
            <p:ph type="body" sz="quarter" idx="43" hasCustomPrompt="1"/>
          </p:nvPr>
        </p:nvSpPr>
        <p:spPr>
          <a:xfrm>
            <a:off x="8146954" y="3706413"/>
            <a:ext cx="2708451" cy="1161256"/>
          </a:xfrm>
          <a:prstGeom prst="rect">
            <a:avLst/>
          </a:prstGeom>
        </p:spPr>
        <p:txBody>
          <a:bodyPr anchor="t">
            <a:normAutofit/>
          </a:bodyPr>
          <a:lstStyle>
            <a:lvl1pPr>
              <a:defRPr lang="fr-FR" sz="1600" b="1" i="0" cap="all" baseline="0" dirty="0">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6" name="Espace réservé du numéro de diapositive 3">
            <a:extLst>
              <a:ext uri="{FF2B5EF4-FFF2-40B4-BE49-F238E27FC236}">
                <a16:creationId xmlns:a16="http://schemas.microsoft.com/office/drawing/2014/main" id="{068B09A8-DE92-4F49-A183-79D0494E9CC6}"/>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
        <p:nvSpPr>
          <p:cNvPr id="17" name="Titre 1">
            <a:extLst>
              <a:ext uri="{FF2B5EF4-FFF2-40B4-BE49-F238E27FC236}">
                <a16:creationId xmlns:a16="http://schemas.microsoft.com/office/drawing/2014/main" id="{EC7DDED2-ADA2-AD45-B896-73525B322126}"/>
              </a:ext>
            </a:extLst>
          </p:cNvPr>
          <p:cNvSpPr>
            <a:spLocks noGrp="1"/>
          </p:cNvSpPr>
          <p:nvPr>
            <p:ph type="title" hasCustomPrompt="1"/>
          </p:nvPr>
        </p:nvSpPr>
        <p:spPr>
          <a:xfrm>
            <a:off x="352637" y="325067"/>
            <a:ext cx="11486723" cy="477465"/>
          </a:xfrm>
        </p:spPr>
        <p:txBody>
          <a:bodyPr/>
          <a:lstStyle/>
          <a:p>
            <a:r>
              <a:rPr lang="fr-FR"/>
              <a:t>titre</a:t>
            </a:r>
          </a:p>
        </p:txBody>
      </p:sp>
      <p:sp>
        <p:nvSpPr>
          <p:cNvPr id="18" name="Espace réservé du texte 3">
            <a:extLst>
              <a:ext uri="{FF2B5EF4-FFF2-40B4-BE49-F238E27FC236}">
                <a16:creationId xmlns:a16="http://schemas.microsoft.com/office/drawing/2014/main" id="{2DE6086C-9E9C-F747-A44B-0E1AE4BC7A1E}"/>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282162833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hiffres clés_2">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1E7295B-2B40-7A43-8D69-6B452B473BBA}"/>
              </a:ext>
            </a:extLst>
          </p:cNvPr>
          <p:cNvSpPr>
            <a:spLocks noGrp="1"/>
          </p:cNvSpPr>
          <p:nvPr>
            <p:ph type="ftr" sz="quarter" idx="10"/>
          </p:nvPr>
        </p:nvSpPr>
        <p:spPr/>
        <p:txBody>
          <a:bodyPr/>
          <a:lstStyle/>
          <a:p>
            <a:r>
              <a:rPr lang="fr-FR"/>
              <a:t>JEUX OLYMPIQUES ET PARALYMPIQUES DE PARIS 2024 | 7 JUILLET 2024</a:t>
            </a:r>
          </a:p>
        </p:txBody>
      </p:sp>
      <p:sp>
        <p:nvSpPr>
          <p:cNvPr id="6" name="Espace réservé du texte 2">
            <a:extLst>
              <a:ext uri="{FF2B5EF4-FFF2-40B4-BE49-F238E27FC236}">
                <a16:creationId xmlns:a16="http://schemas.microsoft.com/office/drawing/2014/main" id="{1B1820F7-6DE2-EE44-9740-8F2E0650FBF4}"/>
              </a:ext>
            </a:extLst>
          </p:cNvPr>
          <p:cNvSpPr>
            <a:spLocks noGrp="1"/>
          </p:cNvSpPr>
          <p:nvPr>
            <p:ph type="body" sz="quarter" idx="36" hasCustomPrompt="1"/>
          </p:nvPr>
        </p:nvSpPr>
        <p:spPr>
          <a:xfrm>
            <a:off x="1865017" y="2479276"/>
            <a:ext cx="1660466" cy="1100931"/>
          </a:xfrm>
          <a:prstGeom prst="rect">
            <a:avLst/>
          </a:prstGeom>
        </p:spPr>
        <p:txBody>
          <a:bodyPr/>
          <a:lstStyle>
            <a:lvl1pPr algn="ctr">
              <a:defRPr sz="8000" b="1" i="0" baseline="0">
                <a:solidFill>
                  <a:schemeClr val="tx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00</a:t>
            </a:r>
          </a:p>
        </p:txBody>
      </p:sp>
      <p:sp>
        <p:nvSpPr>
          <p:cNvPr id="7" name="Espace réservé du texte 2">
            <a:extLst>
              <a:ext uri="{FF2B5EF4-FFF2-40B4-BE49-F238E27FC236}">
                <a16:creationId xmlns:a16="http://schemas.microsoft.com/office/drawing/2014/main" id="{A48B8469-1F56-AE43-835A-A7812397E0E4}"/>
              </a:ext>
            </a:extLst>
          </p:cNvPr>
          <p:cNvSpPr>
            <a:spLocks noGrp="1"/>
          </p:cNvSpPr>
          <p:nvPr>
            <p:ph type="body" sz="quarter" idx="38" hasCustomPrompt="1"/>
          </p:nvPr>
        </p:nvSpPr>
        <p:spPr>
          <a:xfrm>
            <a:off x="5258143" y="2479276"/>
            <a:ext cx="1660466" cy="1100931"/>
          </a:xfrm>
          <a:prstGeom prst="rect">
            <a:avLst/>
          </a:prstGeom>
        </p:spPr>
        <p:txBody>
          <a:bodyPr/>
          <a:lstStyle>
            <a:lvl1pPr algn="ctr">
              <a:defRPr sz="8000" b="1" i="0" baseline="0">
                <a:solidFill>
                  <a:schemeClr val="tx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00</a:t>
            </a:r>
          </a:p>
        </p:txBody>
      </p:sp>
      <p:sp>
        <p:nvSpPr>
          <p:cNvPr id="8" name="Espace réservé du texte 2">
            <a:extLst>
              <a:ext uri="{FF2B5EF4-FFF2-40B4-BE49-F238E27FC236}">
                <a16:creationId xmlns:a16="http://schemas.microsoft.com/office/drawing/2014/main" id="{707961DA-9114-4342-911A-DA2A93E3E119}"/>
              </a:ext>
            </a:extLst>
          </p:cNvPr>
          <p:cNvSpPr>
            <a:spLocks noGrp="1"/>
          </p:cNvSpPr>
          <p:nvPr>
            <p:ph type="body" sz="quarter" idx="40" hasCustomPrompt="1"/>
          </p:nvPr>
        </p:nvSpPr>
        <p:spPr>
          <a:xfrm>
            <a:off x="8663302" y="2479276"/>
            <a:ext cx="1660466" cy="1100931"/>
          </a:xfrm>
          <a:prstGeom prst="rect">
            <a:avLst/>
          </a:prstGeom>
        </p:spPr>
        <p:txBody>
          <a:bodyPr/>
          <a:lstStyle>
            <a:lvl1pPr algn="ctr">
              <a:defRPr sz="8000" b="1" i="0" baseline="0">
                <a:solidFill>
                  <a:schemeClr val="tx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00</a:t>
            </a:r>
          </a:p>
        </p:txBody>
      </p:sp>
      <p:sp>
        <p:nvSpPr>
          <p:cNvPr id="9" name="Espace réservé du texte 4">
            <a:extLst>
              <a:ext uri="{FF2B5EF4-FFF2-40B4-BE49-F238E27FC236}">
                <a16:creationId xmlns:a16="http://schemas.microsoft.com/office/drawing/2014/main" id="{E5279C3A-1416-0345-AEBD-A010045EFFD7}"/>
              </a:ext>
            </a:extLst>
          </p:cNvPr>
          <p:cNvSpPr>
            <a:spLocks noGrp="1"/>
          </p:cNvSpPr>
          <p:nvPr>
            <p:ph type="body" sz="quarter" idx="41" hasCustomPrompt="1"/>
          </p:nvPr>
        </p:nvSpPr>
        <p:spPr>
          <a:xfrm>
            <a:off x="1348669" y="3706413"/>
            <a:ext cx="2708451" cy="1161256"/>
          </a:xfrm>
          <a:prstGeom prst="rect">
            <a:avLst/>
          </a:prstGeom>
        </p:spPr>
        <p:txBody>
          <a:bodyPr anchor="t"/>
          <a:lstStyle>
            <a:lvl1pPr>
              <a:defRPr lang="fr-FR" sz="1600" b="1" i="0" cap="all" baseline="0" dirty="0">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lvl="0"/>
            <a:r>
              <a:rPr lang="fr-FR"/>
              <a:t>CLIQUEZ POUR MODIFIER LES STYLES DU TEXTE DU MASQUE</a:t>
            </a:r>
          </a:p>
          <a:p>
            <a:pPr lvl="0"/>
            <a:endParaRPr lang="fr-FR"/>
          </a:p>
        </p:txBody>
      </p:sp>
      <p:sp>
        <p:nvSpPr>
          <p:cNvPr id="10" name="Espace réservé du texte 4">
            <a:extLst>
              <a:ext uri="{FF2B5EF4-FFF2-40B4-BE49-F238E27FC236}">
                <a16:creationId xmlns:a16="http://schemas.microsoft.com/office/drawing/2014/main" id="{A18C883B-A795-9247-A8E2-98B09362BEFB}"/>
              </a:ext>
            </a:extLst>
          </p:cNvPr>
          <p:cNvSpPr>
            <a:spLocks noGrp="1"/>
          </p:cNvSpPr>
          <p:nvPr>
            <p:ph type="body" sz="quarter" idx="42" hasCustomPrompt="1"/>
          </p:nvPr>
        </p:nvSpPr>
        <p:spPr>
          <a:xfrm>
            <a:off x="4741796" y="3706413"/>
            <a:ext cx="2708451" cy="1161256"/>
          </a:xfrm>
          <a:prstGeom prst="rect">
            <a:avLst/>
          </a:prstGeom>
        </p:spPr>
        <p:txBody>
          <a:bodyPr anchor="t">
            <a:normAutofit/>
          </a:bodyPr>
          <a:lstStyle>
            <a:lvl1pPr>
              <a:defRPr lang="fr-FR" sz="1600" b="1" i="0" cap="all" baseline="0" dirty="0">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1" name="Espace réservé du texte 4">
            <a:extLst>
              <a:ext uri="{FF2B5EF4-FFF2-40B4-BE49-F238E27FC236}">
                <a16:creationId xmlns:a16="http://schemas.microsoft.com/office/drawing/2014/main" id="{3FA1F44F-7AA7-D44E-BA88-596C037E6052}"/>
              </a:ext>
            </a:extLst>
          </p:cNvPr>
          <p:cNvSpPr>
            <a:spLocks noGrp="1"/>
          </p:cNvSpPr>
          <p:nvPr>
            <p:ph type="body" sz="quarter" idx="43" hasCustomPrompt="1"/>
          </p:nvPr>
        </p:nvSpPr>
        <p:spPr>
          <a:xfrm>
            <a:off x="8146954" y="3706413"/>
            <a:ext cx="2708451" cy="1161256"/>
          </a:xfrm>
          <a:prstGeom prst="rect">
            <a:avLst/>
          </a:prstGeom>
        </p:spPr>
        <p:txBody>
          <a:bodyPr anchor="t">
            <a:normAutofit/>
          </a:bodyPr>
          <a:lstStyle>
            <a:lvl1pPr>
              <a:defRPr lang="fr-FR" sz="1600" b="1" i="0" cap="all" baseline="0" dirty="0">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2" name="Espace réservé de la date 14">
            <a:extLst>
              <a:ext uri="{FF2B5EF4-FFF2-40B4-BE49-F238E27FC236}">
                <a16:creationId xmlns:a16="http://schemas.microsoft.com/office/drawing/2014/main" id="{ADCEE8D5-5198-0448-9883-D014E85AC545}"/>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3" name="Espace réservé du numéro de diapositive 3">
            <a:extLst>
              <a:ext uri="{FF2B5EF4-FFF2-40B4-BE49-F238E27FC236}">
                <a16:creationId xmlns:a16="http://schemas.microsoft.com/office/drawing/2014/main" id="{8A5AD907-A333-B148-AE07-70047AA701F7}"/>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
        <p:nvSpPr>
          <p:cNvPr id="14" name="Titre 1">
            <a:extLst>
              <a:ext uri="{FF2B5EF4-FFF2-40B4-BE49-F238E27FC236}">
                <a16:creationId xmlns:a16="http://schemas.microsoft.com/office/drawing/2014/main" id="{0ABA5766-D29E-464F-B58C-CDA76AE43E17}"/>
              </a:ext>
            </a:extLst>
          </p:cNvPr>
          <p:cNvSpPr>
            <a:spLocks noGrp="1"/>
          </p:cNvSpPr>
          <p:nvPr>
            <p:ph type="title" hasCustomPrompt="1"/>
          </p:nvPr>
        </p:nvSpPr>
        <p:spPr>
          <a:xfrm>
            <a:off x="352637" y="325067"/>
            <a:ext cx="11486723" cy="477465"/>
          </a:xfrm>
        </p:spPr>
        <p:txBody>
          <a:bodyPr/>
          <a:lstStyle/>
          <a:p>
            <a:r>
              <a:rPr lang="fr-FR"/>
              <a:t>titre</a:t>
            </a:r>
          </a:p>
        </p:txBody>
      </p:sp>
      <p:sp>
        <p:nvSpPr>
          <p:cNvPr id="15" name="Espace réservé du texte 3">
            <a:extLst>
              <a:ext uri="{FF2B5EF4-FFF2-40B4-BE49-F238E27FC236}">
                <a16:creationId xmlns:a16="http://schemas.microsoft.com/office/drawing/2014/main" id="{672F03A6-14F6-7948-809B-CCF92553CCD6}"/>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42353072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hiffres clés_3">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CD65ACF0-ADD3-3040-91D1-56EAAAE938C9}"/>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B2ECF91D-F1F6-1541-A8AE-2493C790691C}"/>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6" name="object 6">
            <a:extLst>
              <a:ext uri="{FF2B5EF4-FFF2-40B4-BE49-F238E27FC236}">
                <a16:creationId xmlns:a16="http://schemas.microsoft.com/office/drawing/2014/main" id="{5D53CE10-0BA8-004F-A16F-0FA3EA286B02}"/>
              </a:ext>
            </a:extLst>
          </p:cNvPr>
          <p:cNvSpPr/>
          <p:nvPr/>
        </p:nvSpPr>
        <p:spPr>
          <a:xfrm>
            <a:off x="4748271" y="2225625"/>
            <a:ext cx="2701558" cy="1354749"/>
          </a:xfrm>
          <a:custGeom>
            <a:avLst/>
            <a:gdLst/>
            <a:ahLst/>
            <a:cxnLst/>
            <a:rect l="l" t="t" r="r" b="b"/>
            <a:pathLst>
              <a:path w="3360420" h="1680845">
                <a:moveTo>
                  <a:pt x="3360000" y="1680362"/>
                </a:moveTo>
                <a:lnTo>
                  <a:pt x="3359309" y="1631690"/>
                </a:lnTo>
                <a:lnTo>
                  <a:pt x="3357247" y="1583361"/>
                </a:lnTo>
                <a:lnTo>
                  <a:pt x="3353834" y="1535393"/>
                </a:lnTo>
                <a:lnTo>
                  <a:pt x="3349087" y="1487806"/>
                </a:lnTo>
                <a:lnTo>
                  <a:pt x="3343027" y="1440617"/>
                </a:lnTo>
                <a:lnTo>
                  <a:pt x="3335670" y="1393846"/>
                </a:lnTo>
                <a:lnTo>
                  <a:pt x="3327037" y="1347510"/>
                </a:lnTo>
                <a:lnTo>
                  <a:pt x="3317145" y="1301630"/>
                </a:lnTo>
                <a:lnTo>
                  <a:pt x="3306014" y="1256223"/>
                </a:lnTo>
                <a:lnTo>
                  <a:pt x="3293662" y="1211308"/>
                </a:lnTo>
                <a:lnTo>
                  <a:pt x="3280108" y="1166905"/>
                </a:lnTo>
                <a:lnTo>
                  <a:pt x="3265370" y="1123031"/>
                </a:lnTo>
                <a:lnTo>
                  <a:pt x="3249467" y="1079705"/>
                </a:lnTo>
                <a:lnTo>
                  <a:pt x="3232418" y="1036946"/>
                </a:lnTo>
                <a:lnTo>
                  <a:pt x="3214241" y="994773"/>
                </a:lnTo>
                <a:lnTo>
                  <a:pt x="3194955" y="953205"/>
                </a:lnTo>
                <a:lnTo>
                  <a:pt x="3174580" y="912259"/>
                </a:lnTo>
                <a:lnTo>
                  <a:pt x="3153132" y="871956"/>
                </a:lnTo>
                <a:lnTo>
                  <a:pt x="3130632" y="832312"/>
                </a:lnTo>
                <a:lnTo>
                  <a:pt x="3107098" y="793348"/>
                </a:lnTo>
                <a:lnTo>
                  <a:pt x="3082548" y="755082"/>
                </a:lnTo>
                <a:lnTo>
                  <a:pt x="3057002" y="717533"/>
                </a:lnTo>
                <a:lnTo>
                  <a:pt x="3030477" y="680718"/>
                </a:lnTo>
                <a:lnTo>
                  <a:pt x="3002993" y="644658"/>
                </a:lnTo>
                <a:lnTo>
                  <a:pt x="2974568" y="609370"/>
                </a:lnTo>
                <a:lnTo>
                  <a:pt x="2945221" y="574874"/>
                </a:lnTo>
                <a:lnTo>
                  <a:pt x="2914971" y="541188"/>
                </a:lnTo>
                <a:lnTo>
                  <a:pt x="2883836" y="508330"/>
                </a:lnTo>
                <a:lnTo>
                  <a:pt x="2851834" y="476320"/>
                </a:lnTo>
                <a:lnTo>
                  <a:pt x="2818986" y="445176"/>
                </a:lnTo>
                <a:lnTo>
                  <a:pt x="2785308" y="414917"/>
                </a:lnTo>
                <a:lnTo>
                  <a:pt x="2750821" y="385562"/>
                </a:lnTo>
                <a:lnTo>
                  <a:pt x="2715542" y="357128"/>
                </a:lnTo>
                <a:lnTo>
                  <a:pt x="2679491" y="329636"/>
                </a:lnTo>
                <a:lnTo>
                  <a:pt x="2642686" y="303103"/>
                </a:lnTo>
                <a:lnTo>
                  <a:pt x="2605145" y="277548"/>
                </a:lnTo>
                <a:lnTo>
                  <a:pt x="2566887" y="252991"/>
                </a:lnTo>
                <a:lnTo>
                  <a:pt x="2527932" y="229449"/>
                </a:lnTo>
                <a:lnTo>
                  <a:pt x="2488298" y="206942"/>
                </a:lnTo>
                <a:lnTo>
                  <a:pt x="2448002" y="185487"/>
                </a:lnTo>
                <a:lnTo>
                  <a:pt x="2407065" y="165105"/>
                </a:lnTo>
                <a:lnTo>
                  <a:pt x="2365505" y="145812"/>
                </a:lnTo>
                <a:lnTo>
                  <a:pt x="2323340" y="127629"/>
                </a:lnTo>
                <a:lnTo>
                  <a:pt x="2280589" y="110574"/>
                </a:lnTo>
                <a:lnTo>
                  <a:pt x="2237270" y="94666"/>
                </a:lnTo>
                <a:lnTo>
                  <a:pt x="2193404" y="79922"/>
                </a:lnTo>
                <a:lnTo>
                  <a:pt x="2149007" y="66363"/>
                </a:lnTo>
                <a:lnTo>
                  <a:pt x="2104099" y="54006"/>
                </a:lnTo>
                <a:lnTo>
                  <a:pt x="2058699" y="42871"/>
                </a:lnTo>
                <a:lnTo>
                  <a:pt x="2012825" y="32976"/>
                </a:lnTo>
                <a:lnTo>
                  <a:pt x="1966495" y="24339"/>
                </a:lnTo>
                <a:lnTo>
                  <a:pt x="1919729" y="16980"/>
                </a:lnTo>
                <a:lnTo>
                  <a:pt x="1872546" y="10917"/>
                </a:lnTo>
                <a:lnTo>
                  <a:pt x="1824963" y="6169"/>
                </a:lnTo>
                <a:lnTo>
                  <a:pt x="1777000" y="2754"/>
                </a:lnTo>
                <a:lnTo>
                  <a:pt x="1728674" y="691"/>
                </a:lnTo>
                <a:lnTo>
                  <a:pt x="1680006" y="0"/>
                </a:lnTo>
                <a:lnTo>
                  <a:pt x="1631337" y="691"/>
                </a:lnTo>
                <a:lnTo>
                  <a:pt x="1583012" y="2754"/>
                </a:lnTo>
                <a:lnTo>
                  <a:pt x="1535048" y="6169"/>
                </a:lnTo>
                <a:lnTo>
                  <a:pt x="1487464" y="10917"/>
                </a:lnTo>
                <a:lnTo>
                  <a:pt x="1440280" y="16980"/>
                </a:lnTo>
                <a:lnTo>
                  <a:pt x="1393514" y="24339"/>
                </a:lnTo>
                <a:lnTo>
                  <a:pt x="1347184" y="32976"/>
                </a:lnTo>
                <a:lnTo>
                  <a:pt x="1301309" y="42871"/>
                </a:lnTo>
                <a:lnTo>
                  <a:pt x="1255908" y="54006"/>
                </a:lnTo>
                <a:lnTo>
                  <a:pt x="1211000" y="66363"/>
                </a:lnTo>
                <a:lnTo>
                  <a:pt x="1166603" y="79922"/>
                </a:lnTo>
                <a:lnTo>
                  <a:pt x="1122736" y="94666"/>
                </a:lnTo>
                <a:lnTo>
                  <a:pt x="1079417" y="110574"/>
                </a:lnTo>
                <a:lnTo>
                  <a:pt x="1036666" y="127629"/>
                </a:lnTo>
                <a:lnTo>
                  <a:pt x="994500" y="145812"/>
                </a:lnTo>
                <a:lnTo>
                  <a:pt x="952940" y="165105"/>
                </a:lnTo>
                <a:lnTo>
                  <a:pt x="912002" y="185487"/>
                </a:lnTo>
                <a:lnTo>
                  <a:pt x="871706" y="206942"/>
                </a:lnTo>
                <a:lnTo>
                  <a:pt x="832072" y="229449"/>
                </a:lnTo>
                <a:lnTo>
                  <a:pt x="793116" y="252991"/>
                </a:lnTo>
                <a:lnTo>
                  <a:pt x="754858" y="277548"/>
                </a:lnTo>
                <a:lnTo>
                  <a:pt x="717317" y="303103"/>
                </a:lnTo>
                <a:lnTo>
                  <a:pt x="680512" y="329636"/>
                </a:lnTo>
                <a:lnTo>
                  <a:pt x="644460" y="357128"/>
                </a:lnTo>
                <a:lnTo>
                  <a:pt x="609181" y="385562"/>
                </a:lnTo>
                <a:lnTo>
                  <a:pt x="574693" y="414917"/>
                </a:lnTo>
                <a:lnTo>
                  <a:pt x="541016" y="445176"/>
                </a:lnTo>
                <a:lnTo>
                  <a:pt x="508167" y="476320"/>
                </a:lnTo>
                <a:lnTo>
                  <a:pt x="476166" y="508330"/>
                </a:lnTo>
                <a:lnTo>
                  <a:pt x="445031" y="541188"/>
                </a:lnTo>
                <a:lnTo>
                  <a:pt x="414780" y="574874"/>
                </a:lnTo>
                <a:lnTo>
                  <a:pt x="385433" y="609370"/>
                </a:lnTo>
                <a:lnTo>
                  <a:pt x="357008" y="644658"/>
                </a:lnTo>
                <a:lnTo>
                  <a:pt x="329524" y="680718"/>
                </a:lnTo>
                <a:lnTo>
                  <a:pt x="302999" y="717533"/>
                </a:lnTo>
                <a:lnTo>
                  <a:pt x="277452" y="755082"/>
                </a:lnTo>
                <a:lnTo>
                  <a:pt x="252902" y="793348"/>
                </a:lnTo>
                <a:lnTo>
                  <a:pt x="229368" y="832312"/>
                </a:lnTo>
                <a:lnTo>
                  <a:pt x="206868" y="871956"/>
                </a:lnTo>
                <a:lnTo>
                  <a:pt x="185421" y="912259"/>
                </a:lnTo>
                <a:lnTo>
                  <a:pt x="165045" y="953205"/>
                </a:lnTo>
                <a:lnTo>
                  <a:pt x="145759" y="994773"/>
                </a:lnTo>
                <a:lnTo>
                  <a:pt x="127583" y="1036946"/>
                </a:lnTo>
                <a:lnTo>
                  <a:pt x="110533" y="1079705"/>
                </a:lnTo>
                <a:lnTo>
                  <a:pt x="94630" y="1123031"/>
                </a:lnTo>
                <a:lnTo>
                  <a:pt x="79892" y="1166905"/>
                </a:lnTo>
                <a:lnTo>
                  <a:pt x="66338" y="1211308"/>
                </a:lnTo>
                <a:lnTo>
                  <a:pt x="53986" y="1256223"/>
                </a:lnTo>
                <a:lnTo>
                  <a:pt x="42855" y="1301630"/>
                </a:lnTo>
                <a:lnTo>
                  <a:pt x="32963" y="1347510"/>
                </a:lnTo>
                <a:lnTo>
                  <a:pt x="24330" y="1393846"/>
                </a:lnTo>
                <a:lnTo>
                  <a:pt x="16973" y="1440617"/>
                </a:lnTo>
                <a:lnTo>
                  <a:pt x="10912" y="1487806"/>
                </a:lnTo>
                <a:lnTo>
                  <a:pt x="6166" y="1535393"/>
                </a:lnTo>
                <a:lnTo>
                  <a:pt x="2753" y="1583361"/>
                </a:lnTo>
                <a:lnTo>
                  <a:pt x="691" y="1631690"/>
                </a:lnTo>
                <a:lnTo>
                  <a:pt x="0" y="1680362"/>
                </a:lnTo>
              </a:path>
            </a:pathLst>
          </a:custGeom>
          <a:ln w="63500">
            <a:solidFill>
              <a:schemeClr val="bg2"/>
            </a:solidFill>
          </a:ln>
        </p:spPr>
        <p:txBody>
          <a:bodyPr wrap="square" lIns="0" tIns="0" rIns="0" bIns="0" rtlCol="0"/>
          <a:lstStyle/>
          <a:p>
            <a:endParaRPr sz="2340">
              <a:solidFill>
                <a:schemeClr val="bg1"/>
              </a:solidFill>
            </a:endParaRPr>
          </a:p>
        </p:txBody>
      </p:sp>
      <p:sp>
        <p:nvSpPr>
          <p:cNvPr id="7" name="object 7">
            <a:extLst>
              <a:ext uri="{FF2B5EF4-FFF2-40B4-BE49-F238E27FC236}">
                <a16:creationId xmlns:a16="http://schemas.microsoft.com/office/drawing/2014/main" id="{828058F4-6B9D-DB42-9029-9F725DC5C3CB}"/>
              </a:ext>
            </a:extLst>
          </p:cNvPr>
          <p:cNvSpPr/>
          <p:nvPr/>
        </p:nvSpPr>
        <p:spPr>
          <a:xfrm>
            <a:off x="8138763" y="2225625"/>
            <a:ext cx="2688692" cy="1354749"/>
          </a:xfrm>
          <a:custGeom>
            <a:avLst/>
            <a:gdLst/>
            <a:ahLst/>
            <a:cxnLst/>
            <a:rect l="l" t="t" r="r" b="b"/>
            <a:pathLst>
              <a:path w="3360419" h="1680845">
                <a:moveTo>
                  <a:pt x="3360000" y="1680362"/>
                </a:moveTo>
                <a:lnTo>
                  <a:pt x="3359309" y="1631690"/>
                </a:lnTo>
                <a:lnTo>
                  <a:pt x="3357247" y="1583361"/>
                </a:lnTo>
                <a:lnTo>
                  <a:pt x="3353834" y="1535393"/>
                </a:lnTo>
                <a:lnTo>
                  <a:pt x="3349087" y="1487806"/>
                </a:lnTo>
                <a:lnTo>
                  <a:pt x="3343027" y="1440617"/>
                </a:lnTo>
                <a:lnTo>
                  <a:pt x="3335670" y="1393846"/>
                </a:lnTo>
                <a:lnTo>
                  <a:pt x="3327037" y="1347510"/>
                </a:lnTo>
                <a:lnTo>
                  <a:pt x="3317145" y="1301630"/>
                </a:lnTo>
                <a:lnTo>
                  <a:pt x="3306014" y="1256223"/>
                </a:lnTo>
                <a:lnTo>
                  <a:pt x="3293662" y="1211308"/>
                </a:lnTo>
                <a:lnTo>
                  <a:pt x="3280108" y="1166905"/>
                </a:lnTo>
                <a:lnTo>
                  <a:pt x="3265370" y="1123031"/>
                </a:lnTo>
                <a:lnTo>
                  <a:pt x="3249467" y="1079705"/>
                </a:lnTo>
                <a:lnTo>
                  <a:pt x="3232418" y="1036946"/>
                </a:lnTo>
                <a:lnTo>
                  <a:pt x="3214241" y="994773"/>
                </a:lnTo>
                <a:lnTo>
                  <a:pt x="3194955" y="953205"/>
                </a:lnTo>
                <a:lnTo>
                  <a:pt x="3174580" y="912259"/>
                </a:lnTo>
                <a:lnTo>
                  <a:pt x="3153132" y="871956"/>
                </a:lnTo>
                <a:lnTo>
                  <a:pt x="3130632" y="832312"/>
                </a:lnTo>
                <a:lnTo>
                  <a:pt x="3107098" y="793348"/>
                </a:lnTo>
                <a:lnTo>
                  <a:pt x="3082548" y="755082"/>
                </a:lnTo>
                <a:lnTo>
                  <a:pt x="3057002" y="717533"/>
                </a:lnTo>
                <a:lnTo>
                  <a:pt x="3030477" y="680718"/>
                </a:lnTo>
                <a:lnTo>
                  <a:pt x="3002993" y="644658"/>
                </a:lnTo>
                <a:lnTo>
                  <a:pt x="2974568" y="609370"/>
                </a:lnTo>
                <a:lnTo>
                  <a:pt x="2945221" y="574874"/>
                </a:lnTo>
                <a:lnTo>
                  <a:pt x="2914971" y="541188"/>
                </a:lnTo>
                <a:lnTo>
                  <a:pt x="2883836" y="508330"/>
                </a:lnTo>
                <a:lnTo>
                  <a:pt x="2851834" y="476320"/>
                </a:lnTo>
                <a:lnTo>
                  <a:pt x="2818986" y="445176"/>
                </a:lnTo>
                <a:lnTo>
                  <a:pt x="2785308" y="414917"/>
                </a:lnTo>
                <a:lnTo>
                  <a:pt x="2750821" y="385562"/>
                </a:lnTo>
                <a:lnTo>
                  <a:pt x="2715542" y="357128"/>
                </a:lnTo>
                <a:lnTo>
                  <a:pt x="2679491" y="329636"/>
                </a:lnTo>
                <a:lnTo>
                  <a:pt x="2642686" y="303103"/>
                </a:lnTo>
                <a:lnTo>
                  <a:pt x="2605145" y="277548"/>
                </a:lnTo>
                <a:lnTo>
                  <a:pt x="2566887" y="252991"/>
                </a:lnTo>
                <a:lnTo>
                  <a:pt x="2527932" y="229449"/>
                </a:lnTo>
                <a:lnTo>
                  <a:pt x="2488298" y="206942"/>
                </a:lnTo>
                <a:lnTo>
                  <a:pt x="2448002" y="185487"/>
                </a:lnTo>
                <a:lnTo>
                  <a:pt x="2407065" y="165105"/>
                </a:lnTo>
                <a:lnTo>
                  <a:pt x="2365505" y="145812"/>
                </a:lnTo>
                <a:lnTo>
                  <a:pt x="2323340" y="127629"/>
                </a:lnTo>
                <a:lnTo>
                  <a:pt x="2280589" y="110574"/>
                </a:lnTo>
                <a:lnTo>
                  <a:pt x="2237270" y="94666"/>
                </a:lnTo>
                <a:lnTo>
                  <a:pt x="2193404" y="79922"/>
                </a:lnTo>
                <a:lnTo>
                  <a:pt x="2149007" y="66363"/>
                </a:lnTo>
                <a:lnTo>
                  <a:pt x="2104099" y="54006"/>
                </a:lnTo>
                <a:lnTo>
                  <a:pt x="2058699" y="42871"/>
                </a:lnTo>
                <a:lnTo>
                  <a:pt x="2012825" y="32976"/>
                </a:lnTo>
                <a:lnTo>
                  <a:pt x="1966495" y="24339"/>
                </a:lnTo>
                <a:lnTo>
                  <a:pt x="1919729" y="16980"/>
                </a:lnTo>
                <a:lnTo>
                  <a:pt x="1872546" y="10917"/>
                </a:lnTo>
                <a:lnTo>
                  <a:pt x="1824963" y="6169"/>
                </a:lnTo>
                <a:lnTo>
                  <a:pt x="1777000" y="2754"/>
                </a:lnTo>
                <a:lnTo>
                  <a:pt x="1728674" y="691"/>
                </a:lnTo>
                <a:lnTo>
                  <a:pt x="1680006" y="0"/>
                </a:lnTo>
                <a:lnTo>
                  <a:pt x="1631337" y="691"/>
                </a:lnTo>
                <a:lnTo>
                  <a:pt x="1583012" y="2754"/>
                </a:lnTo>
                <a:lnTo>
                  <a:pt x="1535048" y="6169"/>
                </a:lnTo>
                <a:lnTo>
                  <a:pt x="1487464" y="10917"/>
                </a:lnTo>
                <a:lnTo>
                  <a:pt x="1440280" y="16980"/>
                </a:lnTo>
                <a:lnTo>
                  <a:pt x="1393514" y="24339"/>
                </a:lnTo>
                <a:lnTo>
                  <a:pt x="1347184" y="32976"/>
                </a:lnTo>
                <a:lnTo>
                  <a:pt x="1301309" y="42871"/>
                </a:lnTo>
                <a:lnTo>
                  <a:pt x="1255908" y="54006"/>
                </a:lnTo>
                <a:lnTo>
                  <a:pt x="1211000" y="66363"/>
                </a:lnTo>
                <a:lnTo>
                  <a:pt x="1166603" y="79922"/>
                </a:lnTo>
                <a:lnTo>
                  <a:pt x="1122736" y="94666"/>
                </a:lnTo>
                <a:lnTo>
                  <a:pt x="1079417" y="110574"/>
                </a:lnTo>
                <a:lnTo>
                  <a:pt x="1036666" y="127629"/>
                </a:lnTo>
                <a:lnTo>
                  <a:pt x="994500" y="145812"/>
                </a:lnTo>
                <a:lnTo>
                  <a:pt x="952940" y="165105"/>
                </a:lnTo>
                <a:lnTo>
                  <a:pt x="912002" y="185487"/>
                </a:lnTo>
                <a:lnTo>
                  <a:pt x="871706" y="206942"/>
                </a:lnTo>
                <a:lnTo>
                  <a:pt x="832072" y="229449"/>
                </a:lnTo>
                <a:lnTo>
                  <a:pt x="793116" y="252991"/>
                </a:lnTo>
                <a:lnTo>
                  <a:pt x="754858" y="277548"/>
                </a:lnTo>
                <a:lnTo>
                  <a:pt x="717317" y="303103"/>
                </a:lnTo>
                <a:lnTo>
                  <a:pt x="680512" y="329636"/>
                </a:lnTo>
                <a:lnTo>
                  <a:pt x="644460" y="357128"/>
                </a:lnTo>
                <a:lnTo>
                  <a:pt x="609181" y="385562"/>
                </a:lnTo>
                <a:lnTo>
                  <a:pt x="574693" y="414917"/>
                </a:lnTo>
                <a:lnTo>
                  <a:pt x="541016" y="445176"/>
                </a:lnTo>
                <a:lnTo>
                  <a:pt x="508167" y="476320"/>
                </a:lnTo>
                <a:lnTo>
                  <a:pt x="476166" y="508330"/>
                </a:lnTo>
                <a:lnTo>
                  <a:pt x="445031" y="541188"/>
                </a:lnTo>
                <a:lnTo>
                  <a:pt x="414780" y="574874"/>
                </a:lnTo>
                <a:lnTo>
                  <a:pt x="385433" y="609370"/>
                </a:lnTo>
                <a:lnTo>
                  <a:pt x="357008" y="644658"/>
                </a:lnTo>
                <a:lnTo>
                  <a:pt x="329524" y="680718"/>
                </a:lnTo>
                <a:lnTo>
                  <a:pt x="302999" y="717533"/>
                </a:lnTo>
                <a:lnTo>
                  <a:pt x="277452" y="755082"/>
                </a:lnTo>
                <a:lnTo>
                  <a:pt x="252902" y="793348"/>
                </a:lnTo>
                <a:lnTo>
                  <a:pt x="229368" y="832312"/>
                </a:lnTo>
                <a:lnTo>
                  <a:pt x="206868" y="871956"/>
                </a:lnTo>
                <a:lnTo>
                  <a:pt x="185421" y="912259"/>
                </a:lnTo>
                <a:lnTo>
                  <a:pt x="165045" y="953205"/>
                </a:lnTo>
                <a:lnTo>
                  <a:pt x="145759" y="994773"/>
                </a:lnTo>
                <a:lnTo>
                  <a:pt x="127583" y="1036946"/>
                </a:lnTo>
                <a:lnTo>
                  <a:pt x="110533" y="1079705"/>
                </a:lnTo>
                <a:lnTo>
                  <a:pt x="94630" y="1123031"/>
                </a:lnTo>
                <a:lnTo>
                  <a:pt x="79892" y="1166905"/>
                </a:lnTo>
                <a:lnTo>
                  <a:pt x="66338" y="1211308"/>
                </a:lnTo>
                <a:lnTo>
                  <a:pt x="53986" y="1256223"/>
                </a:lnTo>
                <a:lnTo>
                  <a:pt x="42855" y="1301630"/>
                </a:lnTo>
                <a:lnTo>
                  <a:pt x="32963" y="1347510"/>
                </a:lnTo>
                <a:lnTo>
                  <a:pt x="24330" y="1393846"/>
                </a:lnTo>
                <a:lnTo>
                  <a:pt x="16973" y="1440617"/>
                </a:lnTo>
                <a:lnTo>
                  <a:pt x="10912" y="1487806"/>
                </a:lnTo>
                <a:lnTo>
                  <a:pt x="6166" y="1535393"/>
                </a:lnTo>
                <a:lnTo>
                  <a:pt x="2753" y="1583361"/>
                </a:lnTo>
                <a:lnTo>
                  <a:pt x="691" y="1631690"/>
                </a:lnTo>
                <a:lnTo>
                  <a:pt x="0" y="1680362"/>
                </a:lnTo>
              </a:path>
            </a:pathLst>
          </a:custGeom>
          <a:ln w="63500">
            <a:solidFill>
              <a:schemeClr val="accent3"/>
            </a:solidFill>
          </a:ln>
        </p:spPr>
        <p:txBody>
          <a:bodyPr wrap="square" lIns="0" tIns="0" rIns="0" bIns="0" rtlCol="0"/>
          <a:lstStyle/>
          <a:p>
            <a:endParaRPr sz="2340">
              <a:solidFill>
                <a:schemeClr val="bg1"/>
              </a:solidFill>
            </a:endParaRPr>
          </a:p>
        </p:txBody>
      </p:sp>
      <p:sp>
        <p:nvSpPr>
          <p:cNvPr id="8" name="object 5">
            <a:extLst>
              <a:ext uri="{FF2B5EF4-FFF2-40B4-BE49-F238E27FC236}">
                <a16:creationId xmlns:a16="http://schemas.microsoft.com/office/drawing/2014/main" id="{0C21392D-3585-D44C-8541-D9B02989FB18}"/>
              </a:ext>
            </a:extLst>
          </p:cNvPr>
          <p:cNvSpPr/>
          <p:nvPr/>
        </p:nvSpPr>
        <p:spPr>
          <a:xfrm>
            <a:off x="1326353" y="2225625"/>
            <a:ext cx="2708651" cy="1354749"/>
          </a:xfrm>
          <a:custGeom>
            <a:avLst/>
            <a:gdLst/>
            <a:ahLst/>
            <a:cxnLst/>
            <a:rect l="l" t="t" r="r" b="b"/>
            <a:pathLst>
              <a:path w="3360420" h="1680845">
                <a:moveTo>
                  <a:pt x="3360000" y="1680362"/>
                </a:moveTo>
                <a:lnTo>
                  <a:pt x="3359309" y="1631690"/>
                </a:lnTo>
                <a:lnTo>
                  <a:pt x="3357247" y="1583361"/>
                </a:lnTo>
                <a:lnTo>
                  <a:pt x="3353834" y="1535393"/>
                </a:lnTo>
                <a:lnTo>
                  <a:pt x="3349087" y="1487806"/>
                </a:lnTo>
                <a:lnTo>
                  <a:pt x="3343027" y="1440617"/>
                </a:lnTo>
                <a:lnTo>
                  <a:pt x="3335670" y="1393846"/>
                </a:lnTo>
                <a:lnTo>
                  <a:pt x="3327037" y="1347510"/>
                </a:lnTo>
                <a:lnTo>
                  <a:pt x="3317145" y="1301630"/>
                </a:lnTo>
                <a:lnTo>
                  <a:pt x="3306014" y="1256223"/>
                </a:lnTo>
                <a:lnTo>
                  <a:pt x="3293662" y="1211308"/>
                </a:lnTo>
                <a:lnTo>
                  <a:pt x="3280108" y="1166905"/>
                </a:lnTo>
                <a:lnTo>
                  <a:pt x="3265370" y="1123031"/>
                </a:lnTo>
                <a:lnTo>
                  <a:pt x="3249467" y="1079705"/>
                </a:lnTo>
                <a:lnTo>
                  <a:pt x="3232418" y="1036946"/>
                </a:lnTo>
                <a:lnTo>
                  <a:pt x="3214241" y="994773"/>
                </a:lnTo>
                <a:lnTo>
                  <a:pt x="3194955" y="953205"/>
                </a:lnTo>
                <a:lnTo>
                  <a:pt x="3174580" y="912259"/>
                </a:lnTo>
                <a:lnTo>
                  <a:pt x="3153132" y="871956"/>
                </a:lnTo>
                <a:lnTo>
                  <a:pt x="3130632" y="832312"/>
                </a:lnTo>
                <a:lnTo>
                  <a:pt x="3107098" y="793348"/>
                </a:lnTo>
                <a:lnTo>
                  <a:pt x="3082548" y="755082"/>
                </a:lnTo>
                <a:lnTo>
                  <a:pt x="3057002" y="717533"/>
                </a:lnTo>
                <a:lnTo>
                  <a:pt x="3030477" y="680718"/>
                </a:lnTo>
                <a:lnTo>
                  <a:pt x="3002993" y="644658"/>
                </a:lnTo>
                <a:lnTo>
                  <a:pt x="2974568" y="609370"/>
                </a:lnTo>
                <a:lnTo>
                  <a:pt x="2945221" y="574874"/>
                </a:lnTo>
                <a:lnTo>
                  <a:pt x="2914971" y="541188"/>
                </a:lnTo>
                <a:lnTo>
                  <a:pt x="2883836" y="508330"/>
                </a:lnTo>
                <a:lnTo>
                  <a:pt x="2851834" y="476320"/>
                </a:lnTo>
                <a:lnTo>
                  <a:pt x="2818986" y="445176"/>
                </a:lnTo>
                <a:lnTo>
                  <a:pt x="2785308" y="414917"/>
                </a:lnTo>
                <a:lnTo>
                  <a:pt x="2750821" y="385562"/>
                </a:lnTo>
                <a:lnTo>
                  <a:pt x="2715542" y="357128"/>
                </a:lnTo>
                <a:lnTo>
                  <a:pt x="2679491" y="329636"/>
                </a:lnTo>
                <a:lnTo>
                  <a:pt x="2642686" y="303103"/>
                </a:lnTo>
                <a:lnTo>
                  <a:pt x="2605145" y="277548"/>
                </a:lnTo>
                <a:lnTo>
                  <a:pt x="2566887" y="252991"/>
                </a:lnTo>
                <a:lnTo>
                  <a:pt x="2527932" y="229449"/>
                </a:lnTo>
                <a:lnTo>
                  <a:pt x="2488298" y="206942"/>
                </a:lnTo>
                <a:lnTo>
                  <a:pt x="2448002" y="185487"/>
                </a:lnTo>
                <a:lnTo>
                  <a:pt x="2407065" y="165105"/>
                </a:lnTo>
                <a:lnTo>
                  <a:pt x="2365505" y="145812"/>
                </a:lnTo>
                <a:lnTo>
                  <a:pt x="2323340" y="127629"/>
                </a:lnTo>
                <a:lnTo>
                  <a:pt x="2280589" y="110574"/>
                </a:lnTo>
                <a:lnTo>
                  <a:pt x="2237270" y="94666"/>
                </a:lnTo>
                <a:lnTo>
                  <a:pt x="2193404" y="79922"/>
                </a:lnTo>
                <a:lnTo>
                  <a:pt x="2149007" y="66363"/>
                </a:lnTo>
                <a:lnTo>
                  <a:pt x="2104099" y="54006"/>
                </a:lnTo>
                <a:lnTo>
                  <a:pt x="2058699" y="42871"/>
                </a:lnTo>
                <a:lnTo>
                  <a:pt x="2012825" y="32976"/>
                </a:lnTo>
                <a:lnTo>
                  <a:pt x="1966495" y="24339"/>
                </a:lnTo>
                <a:lnTo>
                  <a:pt x="1919729" y="16980"/>
                </a:lnTo>
                <a:lnTo>
                  <a:pt x="1872546" y="10917"/>
                </a:lnTo>
                <a:lnTo>
                  <a:pt x="1824963" y="6169"/>
                </a:lnTo>
                <a:lnTo>
                  <a:pt x="1777000" y="2754"/>
                </a:lnTo>
                <a:lnTo>
                  <a:pt x="1728674" y="691"/>
                </a:lnTo>
                <a:lnTo>
                  <a:pt x="1680006" y="0"/>
                </a:lnTo>
                <a:lnTo>
                  <a:pt x="1631337" y="691"/>
                </a:lnTo>
                <a:lnTo>
                  <a:pt x="1583012" y="2754"/>
                </a:lnTo>
                <a:lnTo>
                  <a:pt x="1535048" y="6169"/>
                </a:lnTo>
                <a:lnTo>
                  <a:pt x="1487464" y="10917"/>
                </a:lnTo>
                <a:lnTo>
                  <a:pt x="1440280" y="16980"/>
                </a:lnTo>
                <a:lnTo>
                  <a:pt x="1393514" y="24339"/>
                </a:lnTo>
                <a:lnTo>
                  <a:pt x="1347184" y="32976"/>
                </a:lnTo>
                <a:lnTo>
                  <a:pt x="1301309" y="42871"/>
                </a:lnTo>
                <a:lnTo>
                  <a:pt x="1255908" y="54006"/>
                </a:lnTo>
                <a:lnTo>
                  <a:pt x="1211000" y="66363"/>
                </a:lnTo>
                <a:lnTo>
                  <a:pt x="1166603" y="79922"/>
                </a:lnTo>
                <a:lnTo>
                  <a:pt x="1122736" y="94666"/>
                </a:lnTo>
                <a:lnTo>
                  <a:pt x="1079417" y="110574"/>
                </a:lnTo>
                <a:lnTo>
                  <a:pt x="1036666" y="127629"/>
                </a:lnTo>
                <a:lnTo>
                  <a:pt x="994500" y="145812"/>
                </a:lnTo>
                <a:lnTo>
                  <a:pt x="952940" y="165105"/>
                </a:lnTo>
                <a:lnTo>
                  <a:pt x="912002" y="185487"/>
                </a:lnTo>
                <a:lnTo>
                  <a:pt x="871706" y="206942"/>
                </a:lnTo>
                <a:lnTo>
                  <a:pt x="832072" y="229449"/>
                </a:lnTo>
                <a:lnTo>
                  <a:pt x="793116" y="252991"/>
                </a:lnTo>
                <a:lnTo>
                  <a:pt x="754858" y="277548"/>
                </a:lnTo>
                <a:lnTo>
                  <a:pt x="717317" y="303103"/>
                </a:lnTo>
                <a:lnTo>
                  <a:pt x="680512" y="329636"/>
                </a:lnTo>
                <a:lnTo>
                  <a:pt x="644460" y="357128"/>
                </a:lnTo>
                <a:lnTo>
                  <a:pt x="609181" y="385562"/>
                </a:lnTo>
                <a:lnTo>
                  <a:pt x="574693" y="414917"/>
                </a:lnTo>
                <a:lnTo>
                  <a:pt x="541016" y="445176"/>
                </a:lnTo>
                <a:lnTo>
                  <a:pt x="508167" y="476320"/>
                </a:lnTo>
                <a:lnTo>
                  <a:pt x="476166" y="508330"/>
                </a:lnTo>
                <a:lnTo>
                  <a:pt x="445031" y="541188"/>
                </a:lnTo>
                <a:lnTo>
                  <a:pt x="414780" y="574874"/>
                </a:lnTo>
                <a:lnTo>
                  <a:pt x="385433" y="609370"/>
                </a:lnTo>
                <a:lnTo>
                  <a:pt x="357008" y="644658"/>
                </a:lnTo>
                <a:lnTo>
                  <a:pt x="329524" y="680718"/>
                </a:lnTo>
                <a:lnTo>
                  <a:pt x="302999" y="717533"/>
                </a:lnTo>
                <a:lnTo>
                  <a:pt x="277452" y="755082"/>
                </a:lnTo>
                <a:lnTo>
                  <a:pt x="252902" y="793348"/>
                </a:lnTo>
                <a:lnTo>
                  <a:pt x="229368" y="832312"/>
                </a:lnTo>
                <a:lnTo>
                  <a:pt x="206868" y="871956"/>
                </a:lnTo>
                <a:lnTo>
                  <a:pt x="185421" y="912259"/>
                </a:lnTo>
                <a:lnTo>
                  <a:pt x="165045" y="953205"/>
                </a:lnTo>
                <a:lnTo>
                  <a:pt x="145759" y="994773"/>
                </a:lnTo>
                <a:lnTo>
                  <a:pt x="127583" y="1036946"/>
                </a:lnTo>
                <a:lnTo>
                  <a:pt x="110533" y="1079705"/>
                </a:lnTo>
                <a:lnTo>
                  <a:pt x="94630" y="1123031"/>
                </a:lnTo>
                <a:lnTo>
                  <a:pt x="79892" y="1166905"/>
                </a:lnTo>
                <a:lnTo>
                  <a:pt x="66338" y="1211308"/>
                </a:lnTo>
                <a:lnTo>
                  <a:pt x="53986" y="1256223"/>
                </a:lnTo>
                <a:lnTo>
                  <a:pt x="42855" y="1301630"/>
                </a:lnTo>
                <a:lnTo>
                  <a:pt x="32963" y="1347510"/>
                </a:lnTo>
                <a:lnTo>
                  <a:pt x="24330" y="1393846"/>
                </a:lnTo>
                <a:lnTo>
                  <a:pt x="16973" y="1440617"/>
                </a:lnTo>
                <a:lnTo>
                  <a:pt x="10912" y="1487806"/>
                </a:lnTo>
                <a:lnTo>
                  <a:pt x="6166" y="1535393"/>
                </a:lnTo>
                <a:lnTo>
                  <a:pt x="2753" y="1583361"/>
                </a:lnTo>
                <a:lnTo>
                  <a:pt x="691" y="1631690"/>
                </a:lnTo>
                <a:lnTo>
                  <a:pt x="0" y="1680362"/>
                </a:lnTo>
              </a:path>
            </a:pathLst>
          </a:custGeom>
          <a:ln w="63500">
            <a:solidFill>
              <a:schemeClr val="bg1"/>
            </a:solidFill>
          </a:ln>
        </p:spPr>
        <p:txBody>
          <a:bodyPr wrap="square" lIns="0" tIns="0" rIns="0" bIns="0" rtlCol="0"/>
          <a:lstStyle/>
          <a:p>
            <a:endParaRPr sz="2340">
              <a:solidFill>
                <a:schemeClr val="bg1"/>
              </a:solidFill>
            </a:endParaRPr>
          </a:p>
        </p:txBody>
      </p:sp>
      <p:sp>
        <p:nvSpPr>
          <p:cNvPr id="9" name="Espace réservé du texte 2">
            <a:extLst>
              <a:ext uri="{FF2B5EF4-FFF2-40B4-BE49-F238E27FC236}">
                <a16:creationId xmlns:a16="http://schemas.microsoft.com/office/drawing/2014/main" id="{05096590-0846-4245-9FDE-C272C3D13243}"/>
              </a:ext>
            </a:extLst>
          </p:cNvPr>
          <p:cNvSpPr>
            <a:spLocks noGrp="1"/>
          </p:cNvSpPr>
          <p:nvPr>
            <p:ph type="body" sz="quarter" idx="36" hasCustomPrompt="1"/>
          </p:nvPr>
        </p:nvSpPr>
        <p:spPr>
          <a:xfrm>
            <a:off x="1865017" y="2479276"/>
            <a:ext cx="1660466" cy="1100931"/>
          </a:xfrm>
          <a:prstGeom prst="rect">
            <a:avLst/>
          </a:prstGeom>
        </p:spPr>
        <p:txBody>
          <a:bodyPr/>
          <a:lstStyle>
            <a:lvl1pPr algn="ctr">
              <a:defRPr sz="8000" b="1" i="0" baseline="0">
                <a:solidFill>
                  <a:schemeClr val="bg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00</a:t>
            </a:r>
          </a:p>
        </p:txBody>
      </p:sp>
      <p:sp>
        <p:nvSpPr>
          <p:cNvPr id="10" name="Espace réservé du texte 2">
            <a:extLst>
              <a:ext uri="{FF2B5EF4-FFF2-40B4-BE49-F238E27FC236}">
                <a16:creationId xmlns:a16="http://schemas.microsoft.com/office/drawing/2014/main" id="{B3F86276-A915-3544-9D05-CC64576897AC}"/>
              </a:ext>
            </a:extLst>
          </p:cNvPr>
          <p:cNvSpPr>
            <a:spLocks noGrp="1"/>
          </p:cNvSpPr>
          <p:nvPr>
            <p:ph type="body" sz="quarter" idx="38" hasCustomPrompt="1"/>
          </p:nvPr>
        </p:nvSpPr>
        <p:spPr>
          <a:xfrm>
            <a:off x="5258143" y="2479276"/>
            <a:ext cx="1660466" cy="1100931"/>
          </a:xfrm>
          <a:prstGeom prst="rect">
            <a:avLst/>
          </a:prstGeom>
        </p:spPr>
        <p:txBody>
          <a:bodyPr/>
          <a:lstStyle>
            <a:lvl1pPr algn="ctr">
              <a:defRPr sz="8000" b="1" i="0" baseline="0">
                <a:solidFill>
                  <a:schemeClr val="bg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00</a:t>
            </a:r>
          </a:p>
        </p:txBody>
      </p:sp>
      <p:sp>
        <p:nvSpPr>
          <p:cNvPr id="11" name="Espace réservé du texte 2">
            <a:extLst>
              <a:ext uri="{FF2B5EF4-FFF2-40B4-BE49-F238E27FC236}">
                <a16:creationId xmlns:a16="http://schemas.microsoft.com/office/drawing/2014/main" id="{F6BE65B9-4CE1-6A48-B5BB-0C0542E1BA05}"/>
              </a:ext>
            </a:extLst>
          </p:cNvPr>
          <p:cNvSpPr>
            <a:spLocks noGrp="1"/>
          </p:cNvSpPr>
          <p:nvPr>
            <p:ph type="body" sz="quarter" idx="40" hasCustomPrompt="1"/>
          </p:nvPr>
        </p:nvSpPr>
        <p:spPr>
          <a:xfrm>
            <a:off x="8663302" y="2479276"/>
            <a:ext cx="1660466" cy="1100931"/>
          </a:xfrm>
          <a:prstGeom prst="rect">
            <a:avLst/>
          </a:prstGeom>
        </p:spPr>
        <p:txBody>
          <a:bodyPr/>
          <a:lstStyle>
            <a:lvl1pPr algn="ctr">
              <a:defRPr sz="8000" b="1" i="0" baseline="0">
                <a:solidFill>
                  <a:schemeClr val="bg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00</a:t>
            </a:r>
          </a:p>
        </p:txBody>
      </p:sp>
      <p:sp>
        <p:nvSpPr>
          <p:cNvPr id="12" name="Espace réservé du texte 4">
            <a:extLst>
              <a:ext uri="{FF2B5EF4-FFF2-40B4-BE49-F238E27FC236}">
                <a16:creationId xmlns:a16="http://schemas.microsoft.com/office/drawing/2014/main" id="{12E52B1C-8B7B-334A-8B45-66C436AA8756}"/>
              </a:ext>
            </a:extLst>
          </p:cNvPr>
          <p:cNvSpPr>
            <a:spLocks noGrp="1"/>
          </p:cNvSpPr>
          <p:nvPr>
            <p:ph type="body" sz="quarter" idx="41" hasCustomPrompt="1"/>
          </p:nvPr>
        </p:nvSpPr>
        <p:spPr>
          <a:xfrm>
            <a:off x="1348669" y="3706413"/>
            <a:ext cx="2708451" cy="1161256"/>
          </a:xfrm>
          <a:prstGeom prst="rect">
            <a:avLst/>
          </a:prstGeom>
        </p:spPr>
        <p:txBody>
          <a:bodyPr anchor="t"/>
          <a:lstStyle>
            <a:lvl1pPr>
              <a:defRPr lang="fr-FR" sz="1600" b="1" i="0" cap="all" baseline="0" dirty="0">
                <a:solidFill>
                  <a:schemeClr val="bg1"/>
                </a:solidFill>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lvl="0"/>
            <a:r>
              <a:rPr lang="fr-FR"/>
              <a:t>CLIQUEZ POUR MODIFIER LES STYLES DU TEXTE DU MASQUE</a:t>
            </a:r>
          </a:p>
          <a:p>
            <a:pPr lvl="0"/>
            <a:endParaRPr lang="fr-FR"/>
          </a:p>
        </p:txBody>
      </p:sp>
      <p:sp>
        <p:nvSpPr>
          <p:cNvPr id="13" name="Espace réservé du texte 4">
            <a:extLst>
              <a:ext uri="{FF2B5EF4-FFF2-40B4-BE49-F238E27FC236}">
                <a16:creationId xmlns:a16="http://schemas.microsoft.com/office/drawing/2014/main" id="{BDA8D92A-B197-CB4B-BF30-479FCB5146DA}"/>
              </a:ext>
            </a:extLst>
          </p:cNvPr>
          <p:cNvSpPr>
            <a:spLocks noGrp="1"/>
          </p:cNvSpPr>
          <p:nvPr>
            <p:ph type="body" sz="quarter" idx="42" hasCustomPrompt="1"/>
          </p:nvPr>
        </p:nvSpPr>
        <p:spPr>
          <a:xfrm>
            <a:off x="4741796" y="3706413"/>
            <a:ext cx="2708451" cy="1161256"/>
          </a:xfrm>
          <a:prstGeom prst="rect">
            <a:avLst/>
          </a:prstGeom>
        </p:spPr>
        <p:txBody>
          <a:bodyPr anchor="t">
            <a:normAutofit/>
          </a:bodyPr>
          <a:lstStyle>
            <a:lvl1pPr>
              <a:defRPr lang="fr-FR" sz="1600" b="1" i="0" cap="all" baseline="0" dirty="0">
                <a:solidFill>
                  <a:schemeClr val="bg1"/>
                </a:solidFill>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4" name="Espace réservé de la date 14">
            <a:extLst>
              <a:ext uri="{FF2B5EF4-FFF2-40B4-BE49-F238E27FC236}">
                <a16:creationId xmlns:a16="http://schemas.microsoft.com/office/drawing/2014/main" id="{EB308F51-4146-F743-904A-A70E903607AE}"/>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5" name="Espace réservé du texte 4">
            <a:extLst>
              <a:ext uri="{FF2B5EF4-FFF2-40B4-BE49-F238E27FC236}">
                <a16:creationId xmlns:a16="http://schemas.microsoft.com/office/drawing/2014/main" id="{D8080074-E7C6-D64F-8329-A69E11681D25}"/>
              </a:ext>
            </a:extLst>
          </p:cNvPr>
          <p:cNvSpPr>
            <a:spLocks noGrp="1"/>
          </p:cNvSpPr>
          <p:nvPr>
            <p:ph type="body" sz="quarter" idx="43" hasCustomPrompt="1"/>
          </p:nvPr>
        </p:nvSpPr>
        <p:spPr>
          <a:xfrm>
            <a:off x="8119004" y="3706413"/>
            <a:ext cx="2708451" cy="1161256"/>
          </a:xfrm>
          <a:prstGeom prst="rect">
            <a:avLst/>
          </a:prstGeom>
        </p:spPr>
        <p:txBody>
          <a:bodyPr anchor="t">
            <a:normAutofit/>
          </a:bodyPr>
          <a:lstStyle>
            <a:lvl1pPr>
              <a:defRPr lang="fr-FR" sz="1600" b="1" i="0" cap="all" baseline="0" dirty="0">
                <a:solidFill>
                  <a:schemeClr val="bg1"/>
                </a:solidFill>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16" name="Titre 1">
            <a:extLst>
              <a:ext uri="{FF2B5EF4-FFF2-40B4-BE49-F238E27FC236}">
                <a16:creationId xmlns:a16="http://schemas.microsoft.com/office/drawing/2014/main" id="{06300F22-AAEC-934C-A686-54B3E1364DF3}"/>
              </a:ext>
            </a:extLst>
          </p:cNvPr>
          <p:cNvSpPr>
            <a:spLocks noGrp="1"/>
          </p:cNvSpPr>
          <p:nvPr>
            <p:ph type="title" hasCustomPrompt="1"/>
          </p:nvPr>
        </p:nvSpPr>
        <p:spPr>
          <a:xfrm>
            <a:off x="352637" y="325067"/>
            <a:ext cx="11486723" cy="477465"/>
          </a:xfrm>
        </p:spPr>
        <p:txBody>
          <a:bodyPr/>
          <a:lstStyle>
            <a:lvl1pPr>
              <a:defRPr>
                <a:solidFill>
                  <a:schemeClr val="bg1"/>
                </a:solidFill>
              </a:defRPr>
            </a:lvl1pPr>
          </a:lstStyle>
          <a:p>
            <a:r>
              <a:rPr lang="fr-FR"/>
              <a:t>titre</a:t>
            </a:r>
          </a:p>
        </p:txBody>
      </p:sp>
      <p:sp>
        <p:nvSpPr>
          <p:cNvPr id="17" name="Espace réservé du texte 3">
            <a:extLst>
              <a:ext uri="{FF2B5EF4-FFF2-40B4-BE49-F238E27FC236}">
                <a16:creationId xmlns:a16="http://schemas.microsoft.com/office/drawing/2014/main" id="{87DF8FDF-8583-7D43-8C50-676BD5A43B1F}"/>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9415269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hiffres clés_4">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0E120D7A-1EAD-E749-BD92-F3DF253ECCCC}"/>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12" name="Espace réservé de la date 14">
            <a:extLst>
              <a:ext uri="{FF2B5EF4-FFF2-40B4-BE49-F238E27FC236}">
                <a16:creationId xmlns:a16="http://schemas.microsoft.com/office/drawing/2014/main" id="{DF05F1EC-2662-0F41-B9BE-4ECACB992FCB}"/>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3" name="Espace réservé du numéro de diapositive 3">
            <a:extLst>
              <a:ext uri="{FF2B5EF4-FFF2-40B4-BE49-F238E27FC236}">
                <a16:creationId xmlns:a16="http://schemas.microsoft.com/office/drawing/2014/main" id="{B5A00ABD-5C2B-C947-80F2-C9CE7D53A0B1}"/>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14" name="Titre 1">
            <a:extLst>
              <a:ext uri="{FF2B5EF4-FFF2-40B4-BE49-F238E27FC236}">
                <a16:creationId xmlns:a16="http://schemas.microsoft.com/office/drawing/2014/main" id="{B7FC25DC-70CF-A84E-A1CD-28BB91884664}"/>
              </a:ext>
            </a:extLst>
          </p:cNvPr>
          <p:cNvSpPr>
            <a:spLocks noGrp="1"/>
          </p:cNvSpPr>
          <p:nvPr>
            <p:ph type="title" hasCustomPrompt="1"/>
          </p:nvPr>
        </p:nvSpPr>
        <p:spPr>
          <a:xfrm>
            <a:off x="352637" y="325067"/>
            <a:ext cx="11486723" cy="477465"/>
          </a:xfrm>
        </p:spPr>
        <p:txBody>
          <a:bodyPr/>
          <a:lstStyle>
            <a:lvl1pPr>
              <a:defRPr>
                <a:solidFill>
                  <a:schemeClr val="bg1"/>
                </a:solidFill>
              </a:defRPr>
            </a:lvl1pPr>
          </a:lstStyle>
          <a:p>
            <a:r>
              <a:rPr lang="fr-FR"/>
              <a:t>titre</a:t>
            </a:r>
          </a:p>
        </p:txBody>
      </p:sp>
      <p:sp>
        <p:nvSpPr>
          <p:cNvPr id="15" name="Espace réservé du texte 3">
            <a:extLst>
              <a:ext uri="{FF2B5EF4-FFF2-40B4-BE49-F238E27FC236}">
                <a16:creationId xmlns:a16="http://schemas.microsoft.com/office/drawing/2014/main" id="{3D8F0346-4395-5648-A37E-3CFCB6DD83C2}"/>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
        <p:nvSpPr>
          <p:cNvPr id="16" name="Espace réservé du texte 2">
            <a:extLst>
              <a:ext uri="{FF2B5EF4-FFF2-40B4-BE49-F238E27FC236}">
                <a16:creationId xmlns:a16="http://schemas.microsoft.com/office/drawing/2014/main" id="{5EEF2198-0C78-F243-BE3A-1CDAAAAF8368}"/>
              </a:ext>
            </a:extLst>
          </p:cNvPr>
          <p:cNvSpPr>
            <a:spLocks noGrp="1"/>
          </p:cNvSpPr>
          <p:nvPr>
            <p:ph type="body" sz="quarter" idx="36" hasCustomPrompt="1"/>
          </p:nvPr>
        </p:nvSpPr>
        <p:spPr>
          <a:xfrm>
            <a:off x="1865017" y="2479276"/>
            <a:ext cx="1660466" cy="1100931"/>
          </a:xfrm>
          <a:prstGeom prst="rect">
            <a:avLst/>
          </a:prstGeom>
        </p:spPr>
        <p:txBody>
          <a:bodyPr/>
          <a:lstStyle>
            <a:lvl1pPr algn="ctr">
              <a:defRPr sz="8000" b="1" i="0" baseline="0">
                <a:solidFill>
                  <a:schemeClr val="bg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00</a:t>
            </a:r>
          </a:p>
        </p:txBody>
      </p:sp>
      <p:sp>
        <p:nvSpPr>
          <p:cNvPr id="17" name="Espace réservé du texte 2">
            <a:extLst>
              <a:ext uri="{FF2B5EF4-FFF2-40B4-BE49-F238E27FC236}">
                <a16:creationId xmlns:a16="http://schemas.microsoft.com/office/drawing/2014/main" id="{97359CB8-95C8-804D-AEB9-B1B0B3D1E9B7}"/>
              </a:ext>
            </a:extLst>
          </p:cNvPr>
          <p:cNvSpPr>
            <a:spLocks noGrp="1"/>
          </p:cNvSpPr>
          <p:nvPr>
            <p:ph type="body" sz="quarter" idx="38" hasCustomPrompt="1"/>
          </p:nvPr>
        </p:nvSpPr>
        <p:spPr>
          <a:xfrm>
            <a:off x="5258143" y="2479276"/>
            <a:ext cx="1660466" cy="1100931"/>
          </a:xfrm>
          <a:prstGeom prst="rect">
            <a:avLst/>
          </a:prstGeom>
        </p:spPr>
        <p:txBody>
          <a:bodyPr/>
          <a:lstStyle>
            <a:lvl1pPr algn="ctr">
              <a:defRPr sz="8000" b="1" i="0" baseline="0">
                <a:solidFill>
                  <a:schemeClr val="bg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00</a:t>
            </a:r>
          </a:p>
        </p:txBody>
      </p:sp>
      <p:sp>
        <p:nvSpPr>
          <p:cNvPr id="18" name="Espace réservé du texte 2">
            <a:extLst>
              <a:ext uri="{FF2B5EF4-FFF2-40B4-BE49-F238E27FC236}">
                <a16:creationId xmlns:a16="http://schemas.microsoft.com/office/drawing/2014/main" id="{13CA4825-C2D7-E846-BD00-402039F10C57}"/>
              </a:ext>
            </a:extLst>
          </p:cNvPr>
          <p:cNvSpPr>
            <a:spLocks noGrp="1"/>
          </p:cNvSpPr>
          <p:nvPr>
            <p:ph type="body" sz="quarter" idx="40" hasCustomPrompt="1"/>
          </p:nvPr>
        </p:nvSpPr>
        <p:spPr>
          <a:xfrm>
            <a:off x="8663302" y="2479276"/>
            <a:ext cx="1660466" cy="1100931"/>
          </a:xfrm>
          <a:prstGeom prst="rect">
            <a:avLst/>
          </a:prstGeom>
        </p:spPr>
        <p:txBody>
          <a:bodyPr/>
          <a:lstStyle>
            <a:lvl1pPr algn="ctr">
              <a:defRPr sz="8000" b="1" i="0" baseline="0">
                <a:solidFill>
                  <a:schemeClr val="bg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00</a:t>
            </a:r>
          </a:p>
        </p:txBody>
      </p:sp>
      <p:sp>
        <p:nvSpPr>
          <p:cNvPr id="19" name="Espace réservé du texte 4">
            <a:extLst>
              <a:ext uri="{FF2B5EF4-FFF2-40B4-BE49-F238E27FC236}">
                <a16:creationId xmlns:a16="http://schemas.microsoft.com/office/drawing/2014/main" id="{CB78B789-B5F4-FE49-BB5B-2D524107B60A}"/>
              </a:ext>
            </a:extLst>
          </p:cNvPr>
          <p:cNvSpPr>
            <a:spLocks noGrp="1"/>
          </p:cNvSpPr>
          <p:nvPr>
            <p:ph type="body" sz="quarter" idx="41" hasCustomPrompt="1"/>
          </p:nvPr>
        </p:nvSpPr>
        <p:spPr>
          <a:xfrm>
            <a:off x="1348669" y="3706413"/>
            <a:ext cx="2708451" cy="1161256"/>
          </a:xfrm>
          <a:prstGeom prst="rect">
            <a:avLst/>
          </a:prstGeom>
        </p:spPr>
        <p:txBody>
          <a:bodyPr anchor="t"/>
          <a:lstStyle>
            <a:lvl1pPr>
              <a:defRPr lang="fr-FR" sz="1600" b="1" i="0" cap="all" baseline="0" dirty="0">
                <a:solidFill>
                  <a:schemeClr val="bg1"/>
                </a:solidFill>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lvl="0"/>
            <a:r>
              <a:rPr lang="fr-FR"/>
              <a:t>CLIQUEZ POUR MODIFIER LES STYLES DU TEXTE DU MASQUE</a:t>
            </a:r>
          </a:p>
          <a:p>
            <a:pPr lvl="0"/>
            <a:endParaRPr lang="fr-FR"/>
          </a:p>
        </p:txBody>
      </p:sp>
      <p:sp>
        <p:nvSpPr>
          <p:cNvPr id="20" name="Espace réservé du texte 4">
            <a:extLst>
              <a:ext uri="{FF2B5EF4-FFF2-40B4-BE49-F238E27FC236}">
                <a16:creationId xmlns:a16="http://schemas.microsoft.com/office/drawing/2014/main" id="{C37B1CAE-F557-E942-94B2-0C507DA81CFA}"/>
              </a:ext>
            </a:extLst>
          </p:cNvPr>
          <p:cNvSpPr>
            <a:spLocks noGrp="1"/>
          </p:cNvSpPr>
          <p:nvPr>
            <p:ph type="body" sz="quarter" idx="42" hasCustomPrompt="1"/>
          </p:nvPr>
        </p:nvSpPr>
        <p:spPr>
          <a:xfrm>
            <a:off x="4741796" y="3706413"/>
            <a:ext cx="2708451" cy="1161256"/>
          </a:xfrm>
          <a:prstGeom prst="rect">
            <a:avLst/>
          </a:prstGeom>
        </p:spPr>
        <p:txBody>
          <a:bodyPr anchor="t">
            <a:normAutofit/>
          </a:bodyPr>
          <a:lstStyle>
            <a:lvl1pPr>
              <a:defRPr lang="fr-FR" sz="1600" b="1" i="0" cap="all" baseline="0" dirty="0">
                <a:solidFill>
                  <a:schemeClr val="bg1"/>
                </a:solidFill>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
        <p:nvSpPr>
          <p:cNvPr id="21" name="Espace réservé du texte 4">
            <a:extLst>
              <a:ext uri="{FF2B5EF4-FFF2-40B4-BE49-F238E27FC236}">
                <a16:creationId xmlns:a16="http://schemas.microsoft.com/office/drawing/2014/main" id="{FDB7B8CF-BF96-0E45-97FB-AF90BCFB6DAA}"/>
              </a:ext>
            </a:extLst>
          </p:cNvPr>
          <p:cNvSpPr>
            <a:spLocks noGrp="1"/>
          </p:cNvSpPr>
          <p:nvPr>
            <p:ph type="body" sz="quarter" idx="43" hasCustomPrompt="1"/>
          </p:nvPr>
        </p:nvSpPr>
        <p:spPr>
          <a:xfrm>
            <a:off x="8119004" y="3706413"/>
            <a:ext cx="2708451" cy="1161256"/>
          </a:xfrm>
          <a:prstGeom prst="rect">
            <a:avLst/>
          </a:prstGeom>
        </p:spPr>
        <p:txBody>
          <a:bodyPr anchor="t">
            <a:normAutofit/>
          </a:bodyPr>
          <a:lstStyle>
            <a:lvl1pPr>
              <a:defRPr lang="fr-FR" sz="1600" b="1" i="0" cap="all" baseline="0" dirty="0">
                <a:solidFill>
                  <a:schemeClr val="bg1"/>
                </a:solidFill>
                <a:latin typeface="Paris2024" panose="02010503030201020103" pitchFamily="2" charset="0"/>
                <a:ea typeface="+mn-ea"/>
                <a:cs typeface="+mn-cs"/>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marL="6350" lvl="0" indent="0" eaLnBrk="1" hangingPunct="1">
              <a:lnSpc>
                <a:spcPct val="90000"/>
              </a:lnSpc>
              <a:spcAft>
                <a:spcPts val="600"/>
              </a:spcAft>
              <a:tabLst/>
            </a:pPr>
            <a:r>
              <a:rPr lang="fr-FR"/>
              <a:t>CLIQUEZ POUR MODIFIER LES STYLES DU TEXTE DU MASQUE</a:t>
            </a:r>
          </a:p>
        </p:txBody>
      </p:sp>
    </p:spTree>
    <p:extLst>
      <p:ext uri="{BB962C8B-B14F-4D97-AF65-F5344CB8AC3E}">
        <p14:creationId xmlns:p14="http://schemas.microsoft.com/office/powerpoint/2010/main" val="388771928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hiffres clés_5">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C6646BD-C0EE-FE43-BD41-8536DD2FE6E2}"/>
              </a:ext>
            </a:extLst>
          </p:cNvPr>
          <p:cNvSpPr>
            <a:spLocks noGrp="1"/>
          </p:cNvSpPr>
          <p:nvPr>
            <p:ph type="ftr" sz="quarter" idx="10"/>
          </p:nvPr>
        </p:nvSpPr>
        <p:spPr/>
        <p:txBody>
          <a:bodyPr/>
          <a:lstStyle/>
          <a:p>
            <a:r>
              <a:rPr lang="fr-FR"/>
              <a:t>JEUX OLYMPIQUES ET PARALYMPIQUES DE PARIS 2024 | 7 JUILLET 2024</a:t>
            </a:r>
          </a:p>
        </p:txBody>
      </p:sp>
      <p:sp>
        <p:nvSpPr>
          <p:cNvPr id="6" name="Espace réservé du numéro de diapositive 3">
            <a:extLst>
              <a:ext uri="{FF2B5EF4-FFF2-40B4-BE49-F238E27FC236}">
                <a16:creationId xmlns:a16="http://schemas.microsoft.com/office/drawing/2014/main" id="{A48F21A1-0459-D247-9DB4-E1EE34D5F027}"/>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
        <p:nvSpPr>
          <p:cNvPr id="7" name="Espace réservé du texte 11">
            <a:extLst>
              <a:ext uri="{FF2B5EF4-FFF2-40B4-BE49-F238E27FC236}">
                <a16:creationId xmlns:a16="http://schemas.microsoft.com/office/drawing/2014/main" id="{C93080F8-0C75-714F-B932-4D27946AEE2C}"/>
              </a:ext>
            </a:extLst>
          </p:cNvPr>
          <p:cNvSpPr>
            <a:spLocks noGrp="1"/>
          </p:cNvSpPr>
          <p:nvPr>
            <p:ph type="body" sz="quarter" idx="21"/>
          </p:nvPr>
        </p:nvSpPr>
        <p:spPr>
          <a:xfrm>
            <a:off x="2123628" y="2266386"/>
            <a:ext cx="2160000" cy="519953"/>
          </a:xfrm>
          <a:prstGeom prst="rect">
            <a:avLst/>
          </a:prstGeom>
        </p:spPr>
        <p:txBody>
          <a:bodyPr anchor="t">
            <a:noAutofit/>
          </a:bodyPr>
          <a:lstStyle>
            <a:lvl1pPr marL="0" indent="0">
              <a:lnSpc>
                <a:spcPct val="78000"/>
              </a:lnSpc>
              <a:spcAft>
                <a:spcPts val="0"/>
              </a:spcAft>
              <a:buNone/>
              <a:defRPr sz="1600" b="1" i="0" cap="all" baseline="0">
                <a:solidFill>
                  <a:schemeClr val="tx1"/>
                </a:solidFill>
                <a:latin typeface="Paris2024 Semibold" panose="02010503030201020103" pitchFamily="2" charset="0"/>
              </a:defRPr>
            </a:lvl1pPr>
          </a:lstStyle>
          <a:p>
            <a:pPr lvl="0"/>
            <a:r>
              <a:rPr lang="fr-FR"/>
              <a:t>Cliquez pour modifier les styles du texte du masque</a:t>
            </a:r>
          </a:p>
        </p:txBody>
      </p:sp>
      <p:sp>
        <p:nvSpPr>
          <p:cNvPr id="8" name="Espace réservé du texte 11">
            <a:extLst>
              <a:ext uri="{FF2B5EF4-FFF2-40B4-BE49-F238E27FC236}">
                <a16:creationId xmlns:a16="http://schemas.microsoft.com/office/drawing/2014/main" id="{663B5918-B52A-9347-ABBC-E69BB315F604}"/>
              </a:ext>
            </a:extLst>
          </p:cNvPr>
          <p:cNvSpPr>
            <a:spLocks noGrp="1"/>
          </p:cNvSpPr>
          <p:nvPr>
            <p:ph type="body" sz="quarter" idx="22"/>
          </p:nvPr>
        </p:nvSpPr>
        <p:spPr>
          <a:xfrm>
            <a:off x="2123628" y="2793624"/>
            <a:ext cx="2160000" cy="1080000"/>
          </a:xfrm>
          <a:prstGeom prst="rect">
            <a:avLst/>
          </a:prstGeom>
        </p:spPr>
        <p:txBody>
          <a:bodyPr anchor="t" anchorCtr="0">
            <a:noAutofit/>
          </a:bodyPr>
          <a:lstStyle>
            <a:lvl1pPr marL="0" indent="0">
              <a:lnSpc>
                <a:spcPct val="100000"/>
              </a:lnSpc>
              <a:spcAft>
                <a:spcPts val="600"/>
              </a:spcAft>
              <a:buNone/>
              <a:defRPr sz="14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9" name="Espace réservé du texte 11">
            <a:extLst>
              <a:ext uri="{FF2B5EF4-FFF2-40B4-BE49-F238E27FC236}">
                <a16:creationId xmlns:a16="http://schemas.microsoft.com/office/drawing/2014/main" id="{D55172C2-421E-A649-9969-392B4E52A994}"/>
              </a:ext>
            </a:extLst>
          </p:cNvPr>
          <p:cNvSpPr>
            <a:spLocks noGrp="1" noChangeAspect="1"/>
          </p:cNvSpPr>
          <p:nvPr>
            <p:ph type="body" sz="quarter" idx="23" hasCustomPrompt="1"/>
          </p:nvPr>
        </p:nvSpPr>
        <p:spPr>
          <a:xfrm>
            <a:off x="1020184" y="1975625"/>
            <a:ext cx="936000" cy="936000"/>
          </a:xfrm>
          <a:prstGeom prst="ellipse">
            <a:avLst/>
          </a:prstGeom>
          <a:solidFill>
            <a:schemeClr val="accent3"/>
          </a:solidFill>
        </p:spPr>
        <p:txBody>
          <a:bodyPr anchor="ctr">
            <a:noAutofit/>
          </a:bodyPr>
          <a:lstStyle>
            <a:lvl1pPr marL="0" indent="0" algn="ctr">
              <a:spcAft>
                <a:spcPts val="0"/>
              </a:spcAft>
              <a:buNone/>
              <a:defRPr sz="3600" b="0" i="0" cap="all" baseline="0">
                <a:solidFill>
                  <a:schemeClr val="bg1"/>
                </a:solidFill>
                <a:latin typeface="Paris2024 Extralight" panose="02010203030201020103" pitchFamily="2" charset="77"/>
              </a:defRPr>
            </a:lvl1pPr>
          </a:lstStyle>
          <a:p>
            <a:pPr lvl="0"/>
            <a:r>
              <a:rPr lang="fr-FR"/>
              <a:t>#</a:t>
            </a:r>
          </a:p>
        </p:txBody>
      </p:sp>
      <p:sp>
        <p:nvSpPr>
          <p:cNvPr id="10" name="Espace réservé du texte 11">
            <a:extLst>
              <a:ext uri="{FF2B5EF4-FFF2-40B4-BE49-F238E27FC236}">
                <a16:creationId xmlns:a16="http://schemas.microsoft.com/office/drawing/2014/main" id="{0F59086E-EEEC-7A44-AD28-F0EED471A342}"/>
              </a:ext>
            </a:extLst>
          </p:cNvPr>
          <p:cNvSpPr>
            <a:spLocks noGrp="1" noChangeAspect="1"/>
          </p:cNvSpPr>
          <p:nvPr>
            <p:ph type="body" sz="quarter" idx="26" hasCustomPrompt="1"/>
          </p:nvPr>
        </p:nvSpPr>
        <p:spPr>
          <a:xfrm>
            <a:off x="4701178" y="1975625"/>
            <a:ext cx="936000" cy="936000"/>
          </a:xfrm>
          <a:prstGeom prst="ellipse">
            <a:avLst/>
          </a:prstGeom>
          <a:solidFill>
            <a:schemeClr val="accent3"/>
          </a:solidFill>
        </p:spPr>
        <p:txBody>
          <a:bodyPr anchor="ctr">
            <a:noAutofit/>
          </a:bodyPr>
          <a:lstStyle>
            <a:lvl1pPr marL="0" indent="0" algn="ctr">
              <a:spcAft>
                <a:spcPts val="0"/>
              </a:spcAft>
              <a:buNone/>
              <a:defRPr sz="3600" b="0" i="0" cap="all" baseline="0">
                <a:solidFill>
                  <a:schemeClr val="bg1"/>
                </a:solidFill>
                <a:latin typeface="Paris2024 Extralight" panose="02010203030201020103" pitchFamily="2" charset="77"/>
              </a:defRPr>
            </a:lvl1pPr>
          </a:lstStyle>
          <a:p>
            <a:pPr lvl="0"/>
            <a:r>
              <a:rPr lang="fr-FR"/>
              <a:t>#</a:t>
            </a:r>
          </a:p>
        </p:txBody>
      </p:sp>
      <p:sp>
        <p:nvSpPr>
          <p:cNvPr id="11" name="Espace réservé du texte 11">
            <a:extLst>
              <a:ext uri="{FF2B5EF4-FFF2-40B4-BE49-F238E27FC236}">
                <a16:creationId xmlns:a16="http://schemas.microsoft.com/office/drawing/2014/main" id="{7C36E06C-55F8-424C-8601-51BDFE57E418}"/>
              </a:ext>
            </a:extLst>
          </p:cNvPr>
          <p:cNvSpPr>
            <a:spLocks noGrp="1" noChangeAspect="1"/>
          </p:cNvSpPr>
          <p:nvPr>
            <p:ph type="body" sz="quarter" idx="29" hasCustomPrompt="1"/>
          </p:nvPr>
        </p:nvSpPr>
        <p:spPr>
          <a:xfrm>
            <a:off x="8418979" y="1975625"/>
            <a:ext cx="936000" cy="936000"/>
          </a:xfrm>
          <a:prstGeom prst="ellipse">
            <a:avLst/>
          </a:prstGeom>
          <a:solidFill>
            <a:schemeClr val="accent3"/>
          </a:solidFill>
        </p:spPr>
        <p:txBody>
          <a:bodyPr anchor="ctr">
            <a:noAutofit/>
          </a:bodyPr>
          <a:lstStyle>
            <a:lvl1pPr marL="0" indent="0" algn="ctr">
              <a:spcAft>
                <a:spcPts val="0"/>
              </a:spcAft>
              <a:buNone/>
              <a:defRPr sz="3600" b="0" i="0" cap="all" baseline="0">
                <a:solidFill>
                  <a:schemeClr val="bg1"/>
                </a:solidFill>
                <a:latin typeface="Paris2024 Extralight" panose="02010203030201020103" pitchFamily="2" charset="77"/>
              </a:defRPr>
            </a:lvl1pPr>
          </a:lstStyle>
          <a:p>
            <a:pPr lvl="0"/>
            <a:r>
              <a:rPr lang="fr-FR"/>
              <a:t>#</a:t>
            </a:r>
          </a:p>
        </p:txBody>
      </p:sp>
      <p:sp>
        <p:nvSpPr>
          <p:cNvPr id="12" name="Espace réservé du texte 11">
            <a:extLst>
              <a:ext uri="{FF2B5EF4-FFF2-40B4-BE49-F238E27FC236}">
                <a16:creationId xmlns:a16="http://schemas.microsoft.com/office/drawing/2014/main" id="{E41CF112-EF91-FD45-BE1C-DED827E63B7B}"/>
              </a:ext>
            </a:extLst>
          </p:cNvPr>
          <p:cNvSpPr>
            <a:spLocks noGrp="1"/>
          </p:cNvSpPr>
          <p:nvPr>
            <p:ph type="body" sz="quarter" idx="39"/>
          </p:nvPr>
        </p:nvSpPr>
        <p:spPr>
          <a:xfrm>
            <a:off x="5808986" y="2266386"/>
            <a:ext cx="2160000" cy="519953"/>
          </a:xfrm>
          <a:prstGeom prst="rect">
            <a:avLst/>
          </a:prstGeom>
        </p:spPr>
        <p:txBody>
          <a:bodyPr anchor="t">
            <a:noAutofit/>
          </a:bodyPr>
          <a:lstStyle>
            <a:lvl1pPr marL="0" indent="0">
              <a:lnSpc>
                <a:spcPct val="78000"/>
              </a:lnSpc>
              <a:spcAft>
                <a:spcPts val="0"/>
              </a:spcAft>
              <a:buNone/>
              <a:defRPr sz="1600" b="1" i="0" cap="all" baseline="0">
                <a:solidFill>
                  <a:schemeClr val="tx1"/>
                </a:solidFill>
                <a:latin typeface="Paris2024 Semibold" panose="02010503030201020103" pitchFamily="2" charset="0"/>
              </a:defRPr>
            </a:lvl1pPr>
          </a:lstStyle>
          <a:p>
            <a:pPr lvl="0"/>
            <a:r>
              <a:rPr lang="fr-FR"/>
              <a:t>Cliquez pour modifier les styles du texte du masque</a:t>
            </a:r>
          </a:p>
        </p:txBody>
      </p:sp>
      <p:sp>
        <p:nvSpPr>
          <p:cNvPr id="13" name="Espace réservé du texte 11">
            <a:extLst>
              <a:ext uri="{FF2B5EF4-FFF2-40B4-BE49-F238E27FC236}">
                <a16:creationId xmlns:a16="http://schemas.microsoft.com/office/drawing/2014/main" id="{85667EC7-64CF-7549-9FB9-0CB4CC271252}"/>
              </a:ext>
            </a:extLst>
          </p:cNvPr>
          <p:cNvSpPr>
            <a:spLocks noGrp="1"/>
          </p:cNvSpPr>
          <p:nvPr>
            <p:ph type="body" sz="quarter" idx="40"/>
          </p:nvPr>
        </p:nvSpPr>
        <p:spPr>
          <a:xfrm>
            <a:off x="5808986" y="2793624"/>
            <a:ext cx="2160000" cy="1080000"/>
          </a:xfrm>
          <a:prstGeom prst="rect">
            <a:avLst/>
          </a:prstGeom>
        </p:spPr>
        <p:txBody>
          <a:bodyPr anchor="t" anchorCtr="0">
            <a:noAutofit/>
          </a:bodyPr>
          <a:lstStyle>
            <a:lvl1pPr marL="0" indent="0">
              <a:lnSpc>
                <a:spcPct val="100000"/>
              </a:lnSpc>
              <a:spcAft>
                <a:spcPts val="600"/>
              </a:spcAft>
              <a:buNone/>
              <a:defRPr sz="14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14" name="Espace réservé du texte 11">
            <a:extLst>
              <a:ext uri="{FF2B5EF4-FFF2-40B4-BE49-F238E27FC236}">
                <a16:creationId xmlns:a16="http://schemas.microsoft.com/office/drawing/2014/main" id="{20E1EA24-B5D2-1E4D-8227-918C511B03C1}"/>
              </a:ext>
            </a:extLst>
          </p:cNvPr>
          <p:cNvSpPr>
            <a:spLocks noGrp="1"/>
          </p:cNvSpPr>
          <p:nvPr>
            <p:ph type="body" sz="quarter" idx="41"/>
          </p:nvPr>
        </p:nvSpPr>
        <p:spPr>
          <a:xfrm>
            <a:off x="9526787" y="2266386"/>
            <a:ext cx="2160000" cy="519953"/>
          </a:xfrm>
          <a:prstGeom prst="rect">
            <a:avLst/>
          </a:prstGeom>
        </p:spPr>
        <p:txBody>
          <a:bodyPr anchor="t">
            <a:noAutofit/>
          </a:bodyPr>
          <a:lstStyle>
            <a:lvl1pPr marL="0" indent="0">
              <a:lnSpc>
                <a:spcPct val="78000"/>
              </a:lnSpc>
              <a:spcAft>
                <a:spcPts val="0"/>
              </a:spcAft>
              <a:buNone/>
              <a:defRPr sz="1600" b="1" i="0" cap="all" baseline="0">
                <a:solidFill>
                  <a:schemeClr val="tx1"/>
                </a:solidFill>
                <a:latin typeface="Paris2024 Semibold" panose="02010503030201020103" pitchFamily="2" charset="0"/>
              </a:defRPr>
            </a:lvl1pPr>
          </a:lstStyle>
          <a:p>
            <a:pPr lvl="0"/>
            <a:r>
              <a:rPr lang="fr-FR"/>
              <a:t>Cliquez pour modifier les styles du texte du masque</a:t>
            </a:r>
          </a:p>
        </p:txBody>
      </p:sp>
      <p:sp>
        <p:nvSpPr>
          <p:cNvPr id="15" name="Espace réservé du texte 11">
            <a:extLst>
              <a:ext uri="{FF2B5EF4-FFF2-40B4-BE49-F238E27FC236}">
                <a16:creationId xmlns:a16="http://schemas.microsoft.com/office/drawing/2014/main" id="{EE1AEAAA-F334-3A4C-B956-BEB2EC1595EB}"/>
              </a:ext>
            </a:extLst>
          </p:cNvPr>
          <p:cNvSpPr>
            <a:spLocks noGrp="1"/>
          </p:cNvSpPr>
          <p:nvPr>
            <p:ph type="body" sz="quarter" idx="42"/>
          </p:nvPr>
        </p:nvSpPr>
        <p:spPr>
          <a:xfrm>
            <a:off x="9526787" y="2793624"/>
            <a:ext cx="2160000" cy="1080000"/>
          </a:xfrm>
          <a:prstGeom prst="rect">
            <a:avLst/>
          </a:prstGeom>
        </p:spPr>
        <p:txBody>
          <a:bodyPr anchor="t" anchorCtr="0">
            <a:noAutofit/>
          </a:bodyPr>
          <a:lstStyle>
            <a:lvl1pPr marL="0" indent="0">
              <a:lnSpc>
                <a:spcPct val="100000"/>
              </a:lnSpc>
              <a:spcAft>
                <a:spcPts val="600"/>
              </a:spcAft>
              <a:buNone/>
              <a:defRPr sz="14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16" name="Espace réservé du texte 11">
            <a:extLst>
              <a:ext uri="{FF2B5EF4-FFF2-40B4-BE49-F238E27FC236}">
                <a16:creationId xmlns:a16="http://schemas.microsoft.com/office/drawing/2014/main" id="{A12D230D-F82B-D949-A965-C83D4DF270DD}"/>
              </a:ext>
            </a:extLst>
          </p:cNvPr>
          <p:cNvSpPr>
            <a:spLocks noGrp="1"/>
          </p:cNvSpPr>
          <p:nvPr>
            <p:ph type="body" sz="quarter" idx="43"/>
          </p:nvPr>
        </p:nvSpPr>
        <p:spPr>
          <a:xfrm>
            <a:off x="2123628" y="4441549"/>
            <a:ext cx="2160000" cy="519953"/>
          </a:xfrm>
          <a:prstGeom prst="rect">
            <a:avLst/>
          </a:prstGeom>
        </p:spPr>
        <p:txBody>
          <a:bodyPr anchor="t">
            <a:noAutofit/>
          </a:bodyPr>
          <a:lstStyle>
            <a:lvl1pPr marL="0" indent="0">
              <a:lnSpc>
                <a:spcPct val="78000"/>
              </a:lnSpc>
              <a:spcAft>
                <a:spcPts val="0"/>
              </a:spcAft>
              <a:buNone/>
              <a:defRPr sz="1600" b="1" i="0" cap="all" baseline="0">
                <a:solidFill>
                  <a:schemeClr val="tx1"/>
                </a:solidFill>
                <a:latin typeface="Paris2024 Semibold" panose="02010503030201020103" pitchFamily="2" charset="0"/>
              </a:defRPr>
            </a:lvl1pPr>
          </a:lstStyle>
          <a:p>
            <a:pPr lvl="0"/>
            <a:r>
              <a:rPr lang="fr-FR"/>
              <a:t>Cliquez pour modifier les styles du texte du masque</a:t>
            </a:r>
          </a:p>
        </p:txBody>
      </p:sp>
      <p:sp>
        <p:nvSpPr>
          <p:cNvPr id="17" name="Espace réservé du texte 11">
            <a:extLst>
              <a:ext uri="{FF2B5EF4-FFF2-40B4-BE49-F238E27FC236}">
                <a16:creationId xmlns:a16="http://schemas.microsoft.com/office/drawing/2014/main" id="{2D70FAD3-7E66-A44F-A74E-775DD5412CC0}"/>
              </a:ext>
            </a:extLst>
          </p:cNvPr>
          <p:cNvSpPr>
            <a:spLocks noGrp="1"/>
          </p:cNvSpPr>
          <p:nvPr>
            <p:ph type="body" sz="quarter" idx="44"/>
          </p:nvPr>
        </p:nvSpPr>
        <p:spPr>
          <a:xfrm>
            <a:off x="2123628" y="4968788"/>
            <a:ext cx="2160000" cy="1080000"/>
          </a:xfrm>
          <a:prstGeom prst="rect">
            <a:avLst/>
          </a:prstGeom>
        </p:spPr>
        <p:txBody>
          <a:bodyPr anchor="t" anchorCtr="0">
            <a:noAutofit/>
          </a:bodyPr>
          <a:lstStyle>
            <a:lvl1pPr marL="0" indent="0">
              <a:lnSpc>
                <a:spcPct val="100000"/>
              </a:lnSpc>
              <a:spcAft>
                <a:spcPts val="600"/>
              </a:spcAft>
              <a:buNone/>
              <a:defRPr sz="14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18" name="Espace réservé du texte 11">
            <a:extLst>
              <a:ext uri="{FF2B5EF4-FFF2-40B4-BE49-F238E27FC236}">
                <a16:creationId xmlns:a16="http://schemas.microsoft.com/office/drawing/2014/main" id="{5BD3BD87-54F0-F84D-9998-668BE7741DFE}"/>
              </a:ext>
            </a:extLst>
          </p:cNvPr>
          <p:cNvSpPr>
            <a:spLocks noGrp="1" noChangeAspect="1"/>
          </p:cNvSpPr>
          <p:nvPr>
            <p:ph type="body" sz="quarter" idx="45" hasCustomPrompt="1"/>
          </p:nvPr>
        </p:nvSpPr>
        <p:spPr>
          <a:xfrm>
            <a:off x="1015820" y="4150789"/>
            <a:ext cx="936000" cy="936000"/>
          </a:xfrm>
          <a:prstGeom prst="ellipse">
            <a:avLst/>
          </a:prstGeom>
          <a:solidFill>
            <a:schemeClr val="accent3"/>
          </a:solidFill>
        </p:spPr>
        <p:txBody>
          <a:bodyPr anchor="ctr">
            <a:noAutofit/>
          </a:bodyPr>
          <a:lstStyle>
            <a:lvl1pPr marL="0" indent="0" algn="ctr">
              <a:spcAft>
                <a:spcPts val="0"/>
              </a:spcAft>
              <a:buNone/>
              <a:defRPr sz="3600" b="0" i="0" cap="all" baseline="0">
                <a:solidFill>
                  <a:schemeClr val="bg1"/>
                </a:solidFill>
                <a:latin typeface="Paris2024 Extralight" panose="02010203030201020103" pitchFamily="2" charset="77"/>
              </a:defRPr>
            </a:lvl1pPr>
          </a:lstStyle>
          <a:p>
            <a:pPr lvl="0"/>
            <a:r>
              <a:rPr lang="fr-FR"/>
              <a:t>#</a:t>
            </a:r>
          </a:p>
        </p:txBody>
      </p:sp>
      <p:sp>
        <p:nvSpPr>
          <p:cNvPr id="19" name="Espace réservé du texte 11">
            <a:extLst>
              <a:ext uri="{FF2B5EF4-FFF2-40B4-BE49-F238E27FC236}">
                <a16:creationId xmlns:a16="http://schemas.microsoft.com/office/drawing/2014/main" id="{F3AFE3AE-2B17-9B4C-9E88-71D24F7C38B0}"/>
              </a:ext>
            </a:extLst>
          </p:cNvPr>
          <p:cNvSpPr>
            <a:spLocks noGrp="1" noChangeAspect="1"/>
          </p:cNvSpPr>
          <p:nvPr>
            <p:ph type="body" sz="quarter" idx="46" hasCustomPrompt="1"/>
          </p:nvPr>
        </p:nvSpPr>
        <p:spPr>
          <a:xfrm>
            <a:off x="4701178" y="4150789"/>
            <a:ext cx="936000" cy="936000"/>
          </a:xfrm>
          <a:prstGeom prst="ellipse">
            <a:avLst/>
          </a:prstGeom>
          <a:solidFill>
            <a:schemeClr val="accent3"/>
          </a:solidFill>
        </p:spPr>
        <p:txBody>
          <a:bodyPr anchor="ctr">
            <a:noAutofit/>
          </a:bodyPr>
          <a:lstStyle>
            <a:lvl1pPr marL="0" indent="0" algn="ctr">
              <a:spcAft>
                <a:spcPts val="0"/>
              </a:spcAft>
              <a:buNone/>
              <a:defRPr sz="3600" b="0" i="0" cap="all" baseline="0">
                <a:solidFill>
                  <a:schemeClr val="bg1"/>
                </a:solidFill>
                <a:latin typeface="Paris2024 Extralight" panose="02010203030201020103" pitchFamily="2" charset="77"/>
              </a:defRPr>
            </a:lvl1pPr>
          </a:lstStyle>
          <a:p>
            <a:pPr lvl="0"/>
            <a:r>
              <a:rPr lang="fr-FR"/>
              <a:t>#</a:t>
            </a:r>
          </a:p>
        </p:txBody>
      </p:sp>
      <p:sp>
        <p:nvSpPr>
          <p:cNvPr id="20" name="Espace réservé du texte 11">
            <a:extLst>
              <a:ext uri="{FF2B5EF4-FFF2-40B4-BE49-F238E27FC236}">
                <a16:creationId xmlns:a16="http://schemas.microsoft.com/office/drawing/2014/main" id="{F1C04C32-15F1-9940-9AAD-2E14FEA6333D}"/>
              </a:ext>
            </a:extLst>
          </p:cNvPr>
          <p:cNvSpPr>
            <a:spLocks noGrp="1" noChangeAspect="1"/>
          </p:cNvSpPr>
          <p:nvPr>
            <p:ph type="body" sz="quarter" idx="47" hasCustomPrompt="1"/>
          </p:nvPr>
        </p:nvSpPr>
        <p:spPr>
          <a:xfrm>
            <a:off x="8418979" y="4150789"/>
            <a:ext cx="936000" cy="936000"/>
          </a:xfrm>
          <a:prstGeom prst="ellipse">
            <a:avLst/>
          </a:prstGeom>
          <a:solidFill>
            <a:schemeClr val="accent3"/>
          </a:solidFill>
        </p:spPr>
        <p:txBody>
          <a:bodyPr anchor="ctr">
            <a:noAutofit/>
          </a:bodyPr>
          <a:lstStyle>
            <a:lvl1pPr marL="0" indent="0" algn="ctr">
              <a:spcAft>
                <a:spcPts val="0"/>
              </a:spcAft>
              <a:buNone/>
              <a:defRPr sz="3600" b="0" i="0" cap="all" baseline="0">
                <a:solidFill>
                  <a:schemeClr val="bg1"/>
                </a:solidFill>
                <a:latin typeface="Paris2024 Extralight" panose="02010203030201020103" pitchFamily="2" charset="77"/>
              </a:defRPr>
            </a:lvl1pPr>
          </a:lstStyle>
          <a:p>
            <a:pPr lvl="0"/>
            <a:r>
              <a:rPr lang="fr-FR"/>
              <a:t>#</a:t>
            </a:r>
          </a:p>
        </p:txBody>
      </p:sp>
      <p:sp>
        <p:nvSpPr>
          <p:cNvPr id="21" name="Espace réservé du texte 11">
            <a:extLst>
              <a:ext uri="{FF2B5EF4-FFF2-40B4-BE49-F238E27FC236}">
                <a16:creationId xmlns:a16="http://schemas.microsoft.com/office/drawing/2014/main" id="{685ECDAC-0C89-4C4E-8B54-13A193A0F122}"/>
              </a:ext>
            </a:extLst>
          </p:cNvPr>
          <p:cNvSpPr>
            <a:spLocks noGrp="1"/>
          </p:cNvSpPr>
          <p:nvPr>
            <p:ph type="body" sz="quarter" idx="48"/>
          </p:nvPr>
        </p:nvSpPr>
        <p:spPr>
          <a:xfrm>
            <a:off x="5808986" y="4441549"/>
            <a:ext cx="2160000" cy="519953"/>
          </a:xfrm>
          <a:prstGeom prst="rect">
            <a:avLst/>
          </a:prstGeom>
        </p:spPr>
        <p:txBody>
          <a:bodyPr anchor="t">
            <a:noAutofit/>
          </a:bodyPr>
          <a:lstStyle>
            <a:lvl1pPr marL="0" indent="0">
              <a:lnSpc>
                <a:spcPct val="78000"/>
              </a:lnSpc>
              <a:spcAft>
                <a:spcPts val="0"/>
              </a:spcAft>
              <a:buNone/>
              <a:defRPr sz="1600" b="1" i="0" cap="all" baseline="0">
                <a:solidFill>
                  <a:schemeClr val="tx1"/>
                </a:solidFill>
                <a:latin typeface="Paris2024 Semibold" panose="02010503030201020103" pitchFamily="2" charset="0"/>
              </a:defRPr>
            </a:lvl1pPr>
          </a:lstStyle>
          <a:p>
            <a:pPr lvl="0"/>
            <a:r>
              <a:rPr lang="fr-FR"/>
              <a:t>Cliquez pour modifier les styles du texte du masque</a:t>
            </a:r>
          </a:p>
        </p:txBody>
      </p:sp>
      <p:sp>
        <p:nvSpPr>
          <p:cNvPr id="22" name="Espace réservé du texte 11">
            <a:extLst>
              <a:ext uri="{FF2B5EF4-FFF2-40B4-BE49-F238E27FC236}">
                <a16:creationId xmlns:a16="http://schemas.microsoft.com/office/drawing/2014/main" id="{2CE58F7D-09CC-7548-98C0-1118220A28C9}"/>
              </a:ext>
            </a:extLst>
          </p:cNvPr>
          <p:cNvSpPr>
            <a:spLocks noGrp="1"/>
          </p:cNvSpPr>
          <p:nvPr>
            <p:ph type="body" sz="quarter" idx="49"/>
          </p:nvPr>
        </p:nvSpPr>
        <p:spPr>
          <a:xfrm>
            <a:off x="5808986" y="4968788"/>
            <a:ext cx="2160000" cy="1080000"/>
          </a:xfrm>
          <a:prstGeom prst="rect">
            <a:avLst/>
          </a:prstGeom>
        </p:spPr>
        <p:txBody>
          <a:bodyPr anchor="t" anchorCtr="0">
            <a:noAutofit/>
          </a:bodyPr>
          <a:lstStyle>
            <a:lvl1pPr marL="0" indent="0">
              <a:lnSpc>
                <a:spcPct val="100000"/>
              </a:lnSpc>
              <a:spcAft>
                <a:spcPts val="600"/>
              </a:spcAft>
              <a:buNone/>
              <a:defRPr sz="14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23" name="Espace réservé du texte 11">
            <a:extLst>
              <a:ext uri="{FF2B5EF4-FFF2-40B4-BE49-F238E27FC236}">
                <a16:creationId xmlns:a16="http://schemas.microsoft.com/office/drawing/2014/main" id="{263F06DB-AEE3-8C43-96CB-0E52D960AE81}"/>
              </a:ext>
            </a:extLst>
          </p:cNvPr>
          <p:cNvSpPr>
            <a:spLocks noGrp="1"/>
          </p:cNvSpPr>
          <p:nvPr>
            <p:ph type="body" sz="quarter" idx="50"/>
          </p:nvPr>
        </p:nvSpPr>
        <p:spPr>
          <a:xfrm>
            <a:off x="9526787" y="4441549"/>
            <a:ext cx="2160000" cy="519953"/>
          </a:xfrm>
          <a:prstGeom prst="rect">
            <a:avLst/>
          </a:prstGeom>
        </p:spPr>
        <p:txBody>
          <a:bodyPr anchor="t">
            <a:noAutofit/>
          </a:bodyPr>
          <a:lstStyle>
            <a:lvl1pPr marL="0" indent="0">
              <a:lnSpc>
                <a:spcPct val="78000"/>
              </a:lnSpc>
              <a:spcAft>
                <a:spcPts val="0"/>
              </a:spcAft>
              <a:buNone/>
              <a:defRPr sz="1600" b="1" i="0" cap="all" baseline="0">
                <a:solidFill>
                  <a:schemeClr val="tx1"/>
                </a:solidFill>
                <a:latin typeface="Paris2024 Semibold" panose="02010503030201020103" pitchFamily="2" charset="0"/>
              </a:defRPr>
            </a:lvl1pPr>
          </a:lstStyle>
          <a:p>
            <a:pPr lvl="0"/>
            <a:r>
              <a:rPr lang="fr-FR"/>
              <a:t>Cliquez pour modifier les styles du texte du masque</a:t>
            </a:r>
          </a:p>
        </p:txBody>
      </p:sp>
      <p:sp>
        <p:nvSpPr>
          <p:cNvPr id="24" name="Espace réservé du texte 11">
            <a:extLst>
              <a:ext uri="{FF2B5EF4-FFF2-40B4-BE49-F238E27FC236}">
                <a16:creationId xmlns:a16="http://schemas.microsoft.com/office/drawing/2014/main" id="{59CA2495-6C3A-7A4A-99FC-2310EB792F91}"/>
              </a:ext>
            </a:extLst>
          </p:cNvPr>
          <p:cNvSpPr>
            <a:spLocks noGrp="1"/>
          </p:cNvSpPr>
          <p:nvPr>
            <p:ph type="body" sz="quarter" idx="51"/>
          </p:nvPr>
        </p:nvSpPr>
        <p:spPr>
          <a:xfrm>
            <a:off x="9526787" y="4968788"/>
            <a:ext cx="2160000" cy="1080000"/>
          </a:xfrm>
          <a:prstGeom prst="rect">
            <a:avLst/>
          </a:prstGeom>
        </p:spPr>
        <p:txBody>
          <a:bodyPr anchor="t" anchorCtr="0">
            <a:noAutofit/>
          </a:bodyPr>
          <a:lstStyle>
            <a:lvl1pPr marL="0" indent="0">
              <a:lnSpc>
                <a:spcPct val="100000"/>
              </a:lnSpc>
              <a:spcAft>
                <a:spcPts val="600"/>
              </a:spcAft>
              <a:buNone/>
              <a:defRPr sz="14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25" name="Espace réservé de la date 14">
            <a:extLst>
              <a:ext uri="{FF2B5EF4-FFF2-40B4-BE49-F238E27FC236}">
                <a16:creationId xmlns:a16="http://schemas.microsoft.com/office/drawing/2014/main" id="{0CA4E3CF-881B-1049-9F51-31465C335DAE}"/>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26" name="Titre 1">
            <a:extLst>
              <a:ext uri="{FF2B5EF4-FFF2-40B4-BE49-F238E27FC236}">
                <a16:creationId xmlns:a16="http://schemas.microsoft.com/office/drawing/2014/main" id="{9D46797B-55BF-9143-A200-A735D81AFE87}"/>
              </a:ext>
            </a:extLst>
          </p:cNvPr>
          <p:cNvSpPr>
            <a:spLocks noGrp="1"/>
          </p:cNvSpPr>
          <p:nvPr>
            <p:ph type="title" hasCustomPrompt="1"/>
          </p:nvPr>
        </p:nvSpPr>
        <p:spPr>
          <a:xfrm>
            <a:off x="352637" y="325067"/>
            <a:ext cx="11486723" cy="477465"/>
          </a:xfrm>
        </p:spPr>
        <p:txBody>
          <a:bodyPr/>
          <a:lstStyle/>
          <a:p>
            <a:r>
              <a:rPr lang="fr-FR"/>
              <a:t>titre</a:t>
            </a:r>
          </a:p>
        </p:txBody>
      </p:sp>
      <p:sp>
        <p:nvSpPr>
          <p:cNvPr id="27" name="Espace réservé du texte 3">
            <a:extLst>
              <a:ext uri="{FF2B5EF4-FFF2-40B4-BE49-F238E27FC236}">
                <a16:creationId xmlns:a16="http://schemas.microsoft.com/office/drawing/2014/main" id="{61EEE188-B909-AB46-A589-0FE64C128330}"/>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270540600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hiffres clés_6">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218DD22-EF59-2247-998D-81A3121BD0AA}"/>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6" name="Espace réservé du numéro de diapositive 3">
            <a:extLst>
              <a:ext uri="{FF2B5EF4-FFF2-40B4-BE49-F238E27FC236}">
                <a16:creationId xmlns:a16="http://schemas.microsoft.com/office/drawing/2014/main" id="{3A196D98-EB56-BE46-A404-BC790A2D5488}"/>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7" name="Espace réservé du texte 11">
            <a:extLst>
              <a:ext uri="{FF2B5EF4-FFF2-40B4-BE49-F238E27FC236}">
                <a16:creationId xmlns:a16="http://schemas.microsoft.com/office/drawing/2014/main" id="{276C8B47-F009-E34E-BA88-EABF835D8469}"/>
              </a:ext>
            </a:extLst>
          </p:cNvPr>
          <p:cNvSpPr>
            <a:spLocks noGrp="1"/>
          </p:cNvSpPr>
          <p:nvPr>
            <p:ph type="body" sz="quarter" idx="21"/>
          </p:nvPr>
        </p:nvSpPr>
        <p:spPr>
          <a:xfrm>
            <a:off x="2123628" y="2266386"/>
            <a:ext cx="2160000" cy="519953"/>
          </a:xfrm>
          <a:prstGeom prst="rect">
            <a:avLst/>
          </a:prstGeom>
        </p:spPr>
        <p:txBody>
          <a:bodyPr anchor="t">
            <a:noAutofit/>
          </a:bodyPr>
          <a:lstStyle>
            <a:lvl1pPr marL="0" indent="0">
              <a:lnSpc>
                <a:spcPct val="78000"/>
              </a:lnSpc>
              <a:spcAft>
                <a:spcPts val="0"/>
              </a:spcAft>
              <a:buNone/>
              <a:defRPr sz="1600" b="1" i="0" cap="all" baseline="0">
                <a:solidFill>
                  <a:schemeClr val="bg1"/>
                </a:solidFill>
                <a:latin typeface="Paris2024 Semibold" panose="02010503030201020103" pitchFamily="2" charset="0"/>
              </a:defRPr>
            </a:lvl1pPr>
          </a:lstStyle>
          <a:p>
            <a:pPr lvl="0"/>
            <a:r>
              <a:rPr lang="fr-FR"/>
              <a:t>Cliquez pour modifier les styles du texte du masque</a:t>
            </a:r>
          </a:p>
        </p:txBody>
      </p:sp>
      <p:sp>
        <p:nvSpPr>
          <p:cNvPr id="8" name="Espace réservé du texte 11">
            <a:extLst>
              <a:ext uri="{FF2B5EF4-FFF2-40B4-BE49-F238E27FC236}">
                <a16:creationId xmlns:a16="http://schemas.microsoft.com/office/drawing/2014/main" id="{CDF949FB-1257-6448-856B-C4BFA0297986}"/>
              </a:ext>
            </a:extLst>
          </p:cNvPr>
          <p:cNvSpPr>
            <a:spLocks noGrp="1"/>
          </p:cNvSpPr>
          <p:nvPr>
            <p:ph type="body" sz="quarter" idx="22"/>
          </p:nvPr>
        </p:nvSpPr>
        <p:spPr>
          <a:xfrm>
            <a:off x="2123628" y="2793624"/>
            <a:ext cx="2160000" cy="1080000"/>
          </a:xfrm>
          <a:prstGeom prst="rect">
            <a:avLst/>
          </a:prstGeom>
        </p:spPr>
        <p:txBody>
          <a:bodyPr anchor="t" anchorCtr="0">
            <a:noAutofit/>
          </a:bodyPr>
          <a:lstStyle>
            <a:lvl1pPr marL="0" indent="0">
              <a:lnSpc>
                <a:spcPct val="100000"/>
              </a:lnSpc>
              <a:spcAft>
                <a:spcPts val="600"/>
              </a:spcAft>
              <a:buNone/>
              <a:defRPr sz="1400" b="0" i="0">
                <a:solidFill>
                  <a:schemeClr val="bg1"/>
                </a:solidFill>
                <a:latin typeface="Source Sans Pro Light" panose="020B0403030403020204" pitchFamily="34" charset="77"/>
              </a:defRPr>
            </a:lvl1pPr>
          </a:lstStyle>
          <a:p>
            <a:pPr lvl="0"/>
            <a:r>
              <a:rPr lang="fr-FR"/>
              <a:t>Cliquez pour modifier les styles du texte du masque</a:t>
            </a:r>
          </a:p>
        </p:txBody>
      </p:sp>
      <p:sp>
        <p:nvSpPr>
          <p:cNvPr id="9" name="Espace réservé du texte 11">
            <a:extLst>
              <a:ext uri="{FF2B5EF4-FFF2-40B4-BE49-F238E27FC236}">
                <a16:creationId xmlns:a16="http://schemas.microsoft.com/office/drawing/2014/main" id="{1FFB5367-C059-1A47-8293-51E4A3376E93}"/>
              </a:ext>
            </a:extLst>
          </p:cNvPr>
          <p:cNvSpPr>
            <a:spLocks noGrp="1" noChangeAspect="1"/>
          </p:cNvSpPr>
          <p:nvPr>
            <p:ph type="body" sz="quarter" idx="23" hasCustomPrompt="1"/>
          </p:nvPr>
        </p:nvSpPr>
        <p:spPr>
          <a:xfrm>
            <a:off x="1020184" y="1975625"/>
            <a:ext cx="936000" cy="936000"/>
          </a:xfrm>
          <a:prstGeom prst="ellipse">
            <a:avLst/>
          </a:prstGeom>
          <a:solidFill>
            <a:schemeClr val="accent3"/>
          </a:solidFill>
        </p:spPr>
        <p:txBody>
          <a:bodyPr anchor="ctr">
            <a:noAutofit/>
          </a:bodyPr>
          <a:lstStyle>
            <a:lvl1pPr marL="0" indent="0" algn="ctr">
              <a:spcAft>
                <a:spcPts val="0"/>
              </a:spcAft>
              <a:buNone/>
              <a:defRPr sz="3600" b="0" i="0" cap="all" baseline="0">
                <a:solidFill>
                  <a:schemeClr val="bg1"/>
                </a:solidFill>
                <a:latin typeface="Paris2024 Extralight" panose="02010203030201020103" pitchFamily="2" charset="77"/>
              </a:defRPr>
            </a:lvl1pPr>
          </a:lstStyle>
          <a:p>
            <a:pPr lvl="0"/>
            <a:r>
              <a:rPr lang="fr-FR"/>
              <a:t>#</a:t>
            </a:r>
          </a:p>
        </p:txBody>
      </p:sp>
      <p:sp>
        <p:nvSpPr>
          <p:cNvPr id="10" name="Espace réservé du texte 11">
            <a:extLst>
              <a:ext uri="{FF2B5EF4-FFF2-40B4-BE49-F238E27FC236}">
                <a16:creationId xmlns:a16="http://schemas.microsoft.com/office/drawing/2014/main" id="{D0DF99E5-795E-F847-8FE7-EE004B6F75E3}"/>
              </a:ext>
            </a:extLst>
          </p:cNvPr>
          <p:cNvSpPr>
            <a:spLocks noGrp="1" noChangeAspect="1"/>
          </p:cNvSpPr>
          <p:nvPr>
            <p:ph type="body" sz="quarter" idx="26" hasCustomPrompt="1"/>
          </p:nvPr>
        </p:nvSpPr>
        <p:spPr>
          <a:xfrm>
            <a:off x="4701178" y="1975625"/>
            <a:ext cx="936000" cy="936000"/>
          </a:xfrm>
          <a:prstGeom prst="ellipse">
            <a:avLst/>
          </a:prstGeom>
          <a:solidFill>
            <a:schemeClr val="accent3"/>
          </a:solidFill>
        </p:spPr>
        <p:txBody>
          <a:bodyPr anchor="ctr">
            <a:noAutofit/>
          </a:bodyPr>
          <a:lstStyle>
            <a:lvl1pPr marL="0" indent="0" algn="ctr">
              <a:spcAft>
                <a:spcPts val="0"/>
              </a:spcAft>
              <a:buNone/>
              <a:defRPr sz="3600" b="0" i="0" cap="all" baseline="0">
                <a:solidFill>
                  <a:schemeClr val="bg1"/>
                </a:solidFill>
                <a:latin typeface="Paris2024 Extralight" panose="02010203030201020103" pitchFamily="2" charset="77"/>
              </a:defRPr>
            </a:lvl1pPr>
          </a:lstStyle>
          <a:p>
            <a:pPr lvl="0"/>
            <a:r>
              <a:rPr lang="fr-FR"/>
              <a:t>#</a:t>
            </a:r>
          </a:p>
        </p:txBody>
      </p:sp>
      <p:sp>
        <p:nvSpPr>
          <p:cNvPr id="11" name="Espace réservé du texte 11">
            <a:extLst>
              <a:ext uri="{FF2B5EF4-FFF2-40B4-BE49-F238E27FC236}">
                <a16:creationId xmlns:a16="http://schemas.microsoft.com/office/drawing/2014/main" id="{83F804A4-CCD1-B542-B8F2-B518D330B9D9}"/>
              </a:ext>
            </a:extLst>
          </p:cNvPr>
          <p:cNvSpPr>
            <a:spLocks noGrp="1" noChangeAspect="1"/>
          </p:cNvSpPr>
          <p:nvPr>
            <p:ph type="body" sz="quarter" idx="29" hasCustomPrompt="1"/>
          </p:nvPr>
        </p:nvSpPr>
        <p:spPr>
          <a:xfrm>
            <a:off x="8418979" y="1975625"/>
            <a:ext cx="936000" cy="936000"/>
          </a:xfrm>
          <a:prstGeom prst="ellipse">
            <a:avLst/>
          </a:prstGeom>
          <a:solidFill>
            <a:schemeClr val="accent3"/>
          </a:solidFill>
        </p:spPr>
        <p:txBody>
          <a:bodyPr anchor="ctr">
            <a:noAutofit/>
          </a:bodyPr>
          <a:lstStyle>
            <a:lvl1pPr marL="0" indent="0" algn="ctr">
              <a:spcAft>
                <a:spcPts val="0"/>
              </a:spcAft>
              <a:buNone/>
              <a:defRPr sz="3600" b="0" i="0" cap="all" baseline="0">
                <a:solidFill>
                  <a:schemeClr val="bg1"/>
                </a:solidFill>
                <a:latin typeface="Paris2024 Extralight" panose="02010203030201020103" pitchFamily="2" charset="77"/>
              </a:defRPr>
            </a:lvl1pPr>
          </a:lstStyle>
          <a:p>
            <a:pPr lvl="0"/>
            <a:r>
              <a:rPr lang="fr-FR"/>
              <a:t>#</a:t>
            </a:r>
          </a:p>
        </p:txBody>
      </p:sp>
      <p:sp>
        <p:nvSpPr>
          <p:cNvPr id="12" name="Espace réservé du texte 11">
            <a:extLst>
              <a:ext uri="{FF2B5EF4-FFF2-40B4-BE49-F238E27FC236}">
                <a16:creationId xmlns:a16="http://schemas.microsoft.com/office/drawing/2014/main" id="{2A64716A-8982-AE4C-9336-46EE985CC7EC}"/>
              </a:ext>
            </a:extLst>
          </p:cNvPr>
          <p:cNvSpPr>
            <a:spLocks noGrp="1"/>
          </p:cNvSpPr>
          <p:nvPr>
            <p:ph type="body" sz="quarter" idx="39"/>
          </p:nvPr>
        </p:nvSpPr>
        <p:spPr>
          <a:xfrm>
            <a:off x="5808986" y="2266386"/>
            <a:ext cx="2160000" cy="519953"/>
          </a:xfrm>
          <a:prstGeom prst="rect">
            <a:avLst/>
          </a:prstGeom>
        </p:spPr>
        <p:txBody>
          <a:bodyPr anchor="t">
            <a:noAutofit/>
          </a:bodyPr>
          <a:lstStyle>
            <a:lvl1pPr marL="0" indent="0">
              <a:lnSpc>
                <a:spcPct val="78000"/>
              </a:lnSpc>
              <a:spcAft>
                <a:spcPts val="0"/>
              </a:spcAft>
              <a:buNone/>
              <a:defRPr sz="1600" b="1" i="0" cap="all" baseline="0">
                <a:solidFill>
                  <a:schemeClr val="bg1"/>
                </a:solidFill>
                <a:latin typeface="Paris2024 Semibold" panose="02010503030201020103" pitchFamily="2" charset="0"/>
              </a:defRPr>
            </a:lvl1pPr>
          </a:lstStyle>
          <a:p>
            <a:pPr lvl="0"/>
            <a:r>
              <a:rPr lang="fr-FR"/>
              <a:t>Cliquez pour modifier les styles du texte du masque</a:t>
            </a:r>
          </a:p>
        </p:txBody>
      </p:sp>
      <p:sp>
        <p:nvSpPr>
          <p:cNvPr id="13" name="Espace réservé du texte 11">
            <a:extLst>
              <a:ext uri="{FF2B5EF4-FFF2-40B4-BE49-F238E27FC236}">
                <a16:creationId xmlns:a16="http://schemas.microsoft.com/office/drawing/2014/main" id="{219D7CC6-ECD7-F14F-A8BA-CC99087E4464}"/>
              </a:ext>
            </a:extLst>
          </p:cNvPr>
          <p:cNvSpPr>
            <a:spLocks noGrp="1"/>
          </p:cNvSpPr>
          <p:nvPr>
            <p:ph type="body" sz="quarter" idx="40"/>
          </p:nvPr>
        </p:nvSpPr>
        <p:spPr>
          <a:xfrm>
            <a:off x="5808986" y="2793624"/>
            <a:ext cx="2160000" cy="1080000"/>
          </a:xfrm>
          <a:prstGeom prst="rect">
            <a:avLst/>
          </a:prstGeom>
        </p:spPr>
        <p:txBody>
          <a:bodyPr anchor="t" anchorCtr="0">
            <a:noAutofit/>
          </a:bodyPr>
          <a:lstStyle>
            <a:lvl1pPr marL="0" indent="0">
              <a:lnSpc>
                <a:spcPct val="100000"/>
              </a:lnSpc>
              <a:spcAft>
                <a:spcPts val="600"/>
              </a:spcAft>
              <a:buNone/>
              <a:defRPr sz="1400" b="0" i="0">
                <a:solidFill>
                  <a:schemeClr val="bg1"/>
                </a:solidFill>
                <a:latin typeface="Source Sans Pro Light" panose="020B0403030403020204" pitchFamily="34" charset="77"/>
              </a:defRPr>
            </a:lvl1pPr>
          </a:lstStyle>
          <a:p>
            <a:pPr lvl="0"/>
            <a:r>
              <a:rPr lang="fr-FR"/>
              <a:t>Cliquez pour modifier les styles du texte du masque</a:t>
            </a:r>
          </a:p>
        </p:txBody>
      </p:sp>
      <p:sp>
        <p:nvSpPr>
          <p:cNvPr id="14" name="Espace réservé du texte 11">
            <a:extLst>
              <a:ext uri="{FF2B5EF4-FFF2-40B4-BE49-F238E27FC236}">
                <a16:creationId xmlns:a16="http://schemas.microsoft.com/office/drawing/2014/main" id="{61E1DDC1-8975-F443-B38D-9A73FF6D98C3}"/>
              </a:ext>
            </a:extLst>
          </p:cNvPr>
          <p:cNvSpPr>
            <a:spLocks noGrp="1"/>
          </p:cNvSpPr>
          <p:nvPr>
            <p:ph type="body" sz="quarter" idx="41"/>
          </p:nvPr>
        </p:nvSpPr>
        <p:spPr>
          <a:xfrm>
            <a:off x="9526787" y="2266386"/>
            <a:ext cx="2160000" cy="519953"/>
          </a:xfrm>
          <a:prstGeom prst="rect">
            <a:avLst/>
          </a:prstGeom>
        </p:spPr>
        <p:txBody>
          <a:bodyPr anchor="t">
            <a:noAutofit/>
          </a:bodyPr>
          <a:lstStyle>
            <a:lvl1pPr marL="0" indent="0">
              <a:lnSpc>
                <a:spcPct val="78000"/>
              </a:lnSpc>
              <a:spcAft>
                <a:spcPts val="0"/>
              </a:spcAft>
              <a:buNone/>
              <a:defRPr sz="1600" b="1" i="0" cap="all" baseline="0">
                <a:solidFill>
                  <a:schemeClr val="bg1"/>
                </a:solidFill>
                <a:latin typeface="Paris2024 Semibold" panose="02010503030201020103" pitchFamily="2" charset="0"/>
              </a:defRPr>
            </a:lvl1pPr>
          </a:lstStyle>
          <a:p>
            <a:pPr lvl="0"/>
            <a:r>
              <a:rPr lang="fr-FR"/>
              <a:t>Cliquez pour modifier les styles du texte du masque</a:t>
            </a:r>
          </a:p>
        </p:txBody>
      </p:sp>
      <p:sp>
        <p:nvSpPr>
          <p:cNvPr id="15" name="Espace réservé du texte 11">
            <a:extLst>
              <a:ext uri="{FF2B5EF4-FFF2-40B4-BE49-F238E27FC236}">
                <a16:creationId xmlns:a16="http://schemas.microsoft.com/office/drawing/2014/main" id="{999ACC6D-3245-CB45-9AAC-3E267AC92AEB}"/>
              </a:ext>
            </a:extLst>
          </p:cNvPr>
          <p:cNvSpPr>
            <a:spLocks noGrp="1"/>
          </p:cNvSpPr>
          <p:nvPr>
            <p:ph type="body" sz="quarter" idx="42"/>
          </p:nvPr>
        </p:nvSpPr>
        <p:spPr>
          <a:xfrm>
            <a:off x="9526787" y="2793624"/>
            <a:ext cx="2160000" cy="1080000"/>
          </a:xfrm>
          <a:prstGeom prst="rect">
            <a:avLst/>
          </a:prstGeom>
        </p:spPr>
        <p:txBody>
          <a:bodyPr anchor="t" anchorCtr="0">
            <a:noAutofit/>
          </a:bodyPr>
          <a:lstStyle>
            <a:lvl1pPr marL="0" indent="0">
              <a:lnSpc>
                <a:spcPct val="100000"/>
              </a:lnSpc>
              <a:spcAft>
                <a:spcPts val="600"/>
              </a:spcAft>
              <a:buNone/>
              <a:defRPr sz="1400" b="0" i="0">
                <a:solidFill>
                  <a:schemeClr val="bg1"/>
                </a:solidFill>
                <a:latin typeface="Source Sans Pro Light" panose="020B0403030403020204" pitchFamily="34" charset="77"/>
              </a:defRPr>
            </a:lvl1pPr>
          </a:lstStyle>
          <a:p>
            <a:pPr lvl="0"/>
            <a:r>
              <a:rPr lang="fr-FR"/>
              <a:t>Cliquez pour modifier les styles du texte du masque</a:t>
            </a:r>
          </a:p>
        </p:txBody>
      </p:sp>
      <p:sp>
        <p:nvSpPr>
          <p:cNvPr id="16" name="Espace réservé du texte 11">
            <a:extLst>
              <a:ext uri="{FF2B5EF4-FFF2-40B4-BE49-F238E27FC236}">
                <a16:creationId xmlns:a16="http://schemas.microsoft.com/office/drawing/2014/main" id="{E41B5CF9-3DAF-3148-AD86-764E26D79630}"/>
              </a:ext>
            </a:extLst>
          </p:cNvPr>
          <p:cNvSpPr>
            <a:spLocks noGrp="1"/>
          </p:cNvSpPr>
          <p:nvPr>
            <p:ph type="body" sz="quarter" idx="43"/>
          </p:nvPr>
        </p:nvSpPr>
        <p:spPr>
          <a:xfrm>
            <a:off x="2123628" y="4441549"/>
            <a:ext cx="2160000" cy="519953"/>
          </a:xfrm>
          <a:prstGeom prst="rect">
            <a:avLst/>
          </a:prstGeom>
        </p:spPr>
        <p:txBody>
          <a:bodyPr anchor="t">
            <a:noAutofit/>
          </a:bodyPr>
          <a:lstStyle>
            <a:lvl1pPr marL="0" indent="0">
              <a:lnSpc>
                <a:spcPct val="78000"/>
              </a:lnSpc>
              <a:spcAft>
                <a:spcPts val="0"/>
              </a:spcAft>
              <a:buNone/>
              <a:defRPr sz="1600" b="1" i="0" cap="all" baseline="0">
                <a:solidFill>
                  <a:schemeClr val="bg1"/>
                </a:solidFill>
                <a:latin typeface="Paris2024 Semibold" panose="02010503030201020103" pitchFamily="2" charset="0"/>
              </a:defRPr>
            </a:lvl1pPr>
          </a:lstStyle>
          <a:p>
            <a:pPr lvl="0"/>
            <a:r>
              <a:rPr lang="fr-FR"/>
              <a:t>Cliquez pour modifier les styles du texte du masque</a:t>
            </a:r>
          </a:p>
        </p:txBody>
      </p:sp>
      <p:sp>
        <p:nvSpPr>
          <p:cNvPr id="17" name="Espace réservé du texte 11">
            <a:extLst>
              <a:ext uri="{FF2B5EF4-FFF2-40B4-BE49-F238E27FC236}">
                <a16:creationId xmlns:a16="http://schemas.microsoft.com/office/drawing/2014/main" id="{7F7822E1-E376-1244-8442-45043D0D3717}"/>
              </a:ext>
            </a:extLst>
          </p:cNvPr>
          <p:cNvSpPr>
            <a:spLocks noGrp="1"/>
          </p:cNvSpPr>
          <p:nvPr>
            <p:ph type="body" sz="quarter" idx="44"/>
          </p:nvPr>
        </p:nvSpPr>
        <p:spPr>
          <a:xfrm>
            <a:off x="2123628" y="4968788"/>
            <a:ext cx="2160000" cy="1080000"/>
          </a:xfrm>
          <a:prstGeom prst="rect">
            <a:avLst/>
          </a:prstGeom>
        </p:spPr>
        <p:txBody>
          <a:bodyPr anchor="t" anchorCtr="0">
            <a:noAutofit/>
          </a:bodyPr>
          <a:lstStyle>
            <a:lvl1pPr marL="0" indent="0">
              <a:lnSpc>
                <a:spcPct val="100000"/>
              </a:lnSpc>
              <a:spcAft>
                <a:spcPts val="600"/>
              </a:spcAft>
              <a:buNone/>
              <a:defRPr sz="1400" b="0" i="0">
                <a:solidFill>
                  <a:schemeClr val="bg1"/>
                </a:solidFill>
                <a:latin typeface="Source Sans Pro Light" panose="020B0403030403020204" pitchFamily="34" charset="77"/>
              </a:defRPr>
            </a:lvl1pPr>
          </a:lstStyle>
          <a:p>
            <a:pPr lvl="0"/>
            <a:r>
              <a:rPr lang="fr-FR"/>
              <a:t>Cliquez pour modifier les styles du texte du masque</a:t>
            </a:r>
          </a:p>
        </p:txBody>
      </p:sp>
      <p:sp>
        <p:nvSpPr>
          <p:cNvPr id="18" name="Espace réservé du texte 11">
            <a:extLst>
              <a:ext uri="{FF2B5EF4-FFF2-40B4-BE49-F238E27FC236}">
                <a16:creationId xmlns:a16="http://schemas.microsoft.com/office/drawing/2014/main" id="{1A88F949-AB44-7D45-AD13-AC051A40A54B}"/>
              </a:ext>
            </a:extLst>
          </p:cNvPr>
          <p:cNvSpPr>
            <a:spLocks noGrp="1" noChangeAspect="1"/>
          </p:cNvSpPr>
          <p:nvPr>
            <p:ph type="body" sz="quarter" idx="45" hasCustomPrompt="1"/>
          </p:nvPr>
        </p:nvSpPr>
        <p:spPr>
          <a:xfrm>
            <a:off x="1015820" y="4150789"/>
            <a:ext cx="936000" cy="936000"/>
          </a:xfrm>
          <a:prstGeom prst="ellipse">
            <a:avLst/>
          </a:prstGeom>
          <a:solidFill>
            <a:schemeClr val="accent3"/>
          </a:solidFill>
        </p:spPr>
        <p:txBody>
          <a:bodyPr anchor="ctr">
            <a:noAutofit/>
          </a:bodyPr>
          <a:lstStyle>
            <a:lvl1pPr marL="0" indent="0" algn="ctr">
              <a:spcAft>
                <a:spcPts val="0"/>
              </a:spcAft>
              <a:buNone/>
              <a:defRPr sz="3600" b="0" i="0" cap="all" baseline="0">
                <a:solidFill>
                  <a:schemeClr val="bg1"/>
                </a:solidFill>
                <a:latin typeface="Paris2024 Extralight" panose="02010203030201020103" pitchFamily="2" charset="77"/>
              </a:defRPr>
            </a:lvl1pPr>
          </a:lstStyle>
          <a:p>
            <a:pPr lvl="0"/>
            <a:r>
              <a:rPr lang="fr-FR"/>
              <a:t>#</a:t>
            </a:r>
          </a:p>
        </p:txBody>
      </p:sp>
      <p:sp>
        <p:nvSpPr>
          <p:cNvPr id="19" name="Espace réservé du texte 11">
            <a:extLst>
              <a:ext uri="{FF2B5EF4-FFF2-40B4-BE49-F238E27FC236}">
                <a16:creationId xmlns:a16="http://schemas.microsoft.com/office/drawing/2014/main" id="{71DEA1ED-AE8C-0B43-B4CF-A5958A1A0E5D}"/>
              </a:ext>
            </a:extLst>
          </p:cNvPr>
          <p:cNvSpPr>
            <a:spLocks noGrp="1" noChangeAspect="1"/>
          </p:cNvSpPr>
          <p:nvPr>
            <p:ph type="body" sz="quarter" idx="46" hasCustomPrompt="1"/>
          </p:nvPr>
        </p:nvSpPr>
        <p:spPr>
          <a:xfrm>
            <a:off x="4701178" y="4150789"/>
            <a:ext cx="936000" cy="936000"/>
          </a:xfrm>
          <a:prstGeom prst="ellipse">
            <a:avLst/>
          </a:prstGeom>
          <a:solidFill>
            <a:schemeClr val="accent3"/>
          </a:solidFill>
        </p:spPr>
        <p:txBody>
          <a:bodyPr anchor="ctr">
            <a:noAutofit/>
          </a:bodyPr>
          <a:lstStyle>
            <a:lvl1pPr marL="0" indent="0" algn="ctr">
              <a:spcAft>
                <a:spcPts val="0"/>
              </a:spcAft>
              <a:buNone/>
              <a:defRPr sz="3600" b="0" i="0" cap="all" baseline="0">
                <a:solidFill>
                  <a:schemeClr val="bg1"/>
                </a:solidFill>
                <a:latin typeface="Paris2024 Extralight" panose="02010203030201020103" pitchFamily="2" charset="77"/>
              </a:defRPr>
            </a:lvl1pPr>
          </a:lstStyle>
          <a:p>
            <a:pPr lvl="0"/>
            <a:r>
              <a:rPr lang="fr-FR"/>
              <a:t>#</a:t>
            </a:r>
          </a:p>
        </p:txBody>
      </p:sp>
      <p:sp>
        <p:nvSpPr>
          <p:cNvPr id="20" name="Espace réservé du texte 11">
            <a:extLst>
              <a:ext uri="{FF2B5EF4-FFF2-40B4-BE49-F238E27FC236}">
                <a16:creationId xmlns:a16="http://schemas.microsoft.com/office/drawing/2014/main" id="{5E8FA46F-5761-074C-AD1A-DC5C24D49E08}"/>
              </a:ext>
            </a:extLst>
          </p:cNvPr>
          <p:cNvSpPr>
            <a:spLocks noGrp="1" noChangeAspect="1"/>
          </p:cNvSpPr>
          <p:nvPr>
            <p:ph type="body" sz="quarter" idx="47" hasCustomPrompt="1"/>
          </p:nvPr>
        </p:nvSpPr>
        <p:spPr>
          <a:xfrm>
            <a:off x="8418979" y="4150789"/>
            <a:ext cx="936000" cy="936000"/>
          </a:xfrm>
          <a:prstGeom prst="ellipse">
            <a:avLst/>
          </a:prstGeom>
          <a:solidFill>
            <a:schemeClr val="accent3"/>
          </a:solidFill>
        </p:spPr>
        <p:txBody>
          <a:bodyPr anchor="ctr">
            <a:noAutofit/>
          </a:bodyPr>
          <a:lstStyle>
            <a:lvl1pPr marL="0" indent="0" algn="ctr">
              <a:spcAft>
                <a:spcPts val="0"/>
              </a:spcAft>
              <a:buNone/>
              <a:defRPr sz="3600" b="0" i="0" cap="all" baseline="0">
                <a:solidFill>
                  <a:schemeClr val="bg1"/>
                </a:solidFill>
                <a:latin typeface="Paris2024 Extralight" panose="02010203030201020103" pitchFamily="2" charset="77"/>
              </a:defRPr>
            </a:lvl1pPr>
          </a:lstStyle>
          <a:p>
            <a:pPr lvl="0"/>
            <a:r>
              <a:rPr lang="fr-FR"/>
              <a:t>#</a:t>
            </a:r>
          </a:p>
        </p:txBody>
      </p:sp>
      <p:sp>
        <p:nvSpPr>
          <p:cNvPr id="21" name="Espace réservé du texte 11">
            <a:extLst>
              <a:ext uri="{FF2B5EF4-FFF2-40B4-BE49-F238E27FC236}">
                <a16:creationId xmlns:a16="http://schemas.microsoft.com/office/drawing/2014/main" id="{57A8E4DE-99ED-5B46-A8C0-FD219E1902AC}"/>
              </a:ext>
            </a:extLst>
          </p:cNvPr>
          <p:cNvSpPr>
            <a:spLocks noGrp="1"/>
          </p:cNvSpPr>
          <p:nvPr>
            <p:ph type="body" sz="quarter" idx="48"/>
          </p:nvPr>
        </p:nvSpPr>
        <p:spPr>
          <a:xfrm>
            <a:off x="5808986" y="4441549"/>
            <a:ext cx="2160000" cy="519953"/>
          </a:xfrm>
          <a:prstGeom prst="rect">
            <a:avLst/>
          </a:prstGeom>
        </p:spPr>
        <p:txBody>
          <a:bodyPr anchor="t">
            <a:noAutofit/>
          </a:bodyPr>
          <a:lstStyle>
            <a:lvl1pPr marL="0" indent="0">
              <a:lnSpc>
                <a:spcPct val="78000"/>
              </a:lnSpc>
              <a:spcAft>
                <a:spcPts val="0"/>
              </a:spcAft>
              <a:buNone/>
              <a:defRPr sz="1600" b="1" i="0" cap="all" baseline="0">
                <a:solidFill>
                  <a:schemeClr val="bg1"/>
                </a:solidFill>
                <a:latin typeface="Paris2024 Semibold" panose="02010503030201020103" pitchFamily="2" charset="0"/>
              </a:defRPr>
            </a:lvl1pPr>
          </a:lstStyle>
          <a:p>
            <a:pPr lvl="0"/>
            <a:r>
              <a:rPr lang="fr-FR"/>
              <a:t>Cliquez pour modifier les styles du texte du masque</a:t>
            </a:r>
          </a:p>
        </p:txBody>
      </p:sp>
      <p:sp>
        <p:nvSpPr>
          <p:cNvPr id="22" name="Espace réservé du texte 11">
            <a:extLst>
              <a:ext uri="{FF2B5EF4-FFF2-40B4-BE49-F238E27FC236}">
                <a16:creationId xmlns:a16="http://schemas.microsoft.com/office/drawing/2014/main" id="{9D1890D6-DBE1-2B47-ACA0-DEA96643E3D3}"/>
              </a:ext>
            </a:extLst>
          </p:cNvPr>
          <p:cNvSpPr>
            <a:spLocks noGrp="1"/>
          </p:cNvSpPr>
          <p:nvPr>
            <p:ph type="body" sz="quarter" idx="49"/>
          </p:nvPr>
        </p:nvSpPr>
        <p:spPr>
          <a:xfrm>
            <a:off x="5808986" y="4968788"/>
            <a:ext cx="2160000" cy="1080000"/>
          </a:xfrm>
          <a:prstGeom prst="rect">
            <a:avLst/>
          </a:prstGeom>
        </p:spPr>
        <p:txBody>
          <a:bodyPr anchor="t" anchorCtr="0">
            <a:noAutofit/>
          </a:bodyPr>
          <a:lstStyle>
            <a:lvl1pPr marL="0" indent="0">
              <a:lnSpc>
                <a:spcPct val="100000"/>
              </a:lnSpc>
              <a:spcAft>
                <a:spcPts val="600"/>
              </a:spcAft>
              <a:buNone/>
              <a:defRPr sz="1400" b="0" i="0">
                <a:solidFill>
                  <a:schemeClr val="bg1"/>
                </a:solidFill>
                <a:latin typeface="Source Sans Pro Light" panose="020B0403030403020204" pitchFamily="34" charset="77"/>
              </a:defRPr>
            </a:lvl1pPr>
          </a:lstStyle>
          <a:p>
            <a:pPr lvl="0"/>
            <a:r>
              <a:rPr lang="fr-FR"/>
              <a:t>Cliquez pour modifier les styles du texte du masque</a:t>
            </a:r>
          </a:p>
        </p:txBody>
      </p:sp>
      <p:sp>
        <p:nvSpPr>
          <p:cNvPr id="23" name="Espace réservé du texte 11">
            <a:extLst>
              <a:ext uri="{FF2B5EF4-FFF2-40B4-BE49-F238E27FC236}">
                <a16:creationId xmlns:a16="http://schemas.microsoft.com/office/drawing/2014/main" id="{C25A1200-3E6B-104D-8595-7CCB04379692}"/>
              </a:ext>
            </a:extLst>
          </p:cNvPr>
          <p:cNvSpPr>
            <a:spLocks noGrp="1"/>
          </p:cNvSpPr>
          <p:nvPr>
            <p:ph type="body" sz="quarter" idx="50"/>
          </p:nvPr>
        </p:nvSpPr>
        <p:spPr>
          <a:xfrm>
            <a:off x="9526787" y="4441549"/>
            <a:ext cx="2160000" cy="519953"/>
          </a:xfrm>
          <a:prstGeom prst="rect">
            <a:avLst/>
          </a:prstGeom>
        </p:spPr>
        <p:txBody>
          <a:bodyPr anchor="t">
            <a:noAutofit/>
          </a:bodyPr>
          <a:lstStyle>
            <a:lvl1pPr marL="0" indent="0">
              <a:lnSpc>
                <a:spcPct val="78000"/>
              </a:lnSpc>
              <a:spcAft>
                <a:spcPts val="0"/>
              </a:spcAft>
              <a:buNone/>
              <a:defRPr sz="1600" b="1" i="0" cap="all" baseline="0">
                <a:solidFill>
                  <a:schemeClr val="bg1"/>
                </a:solidFill>
                <a:latin typeface="Paris2024 Semibold" panose="02010503030201020103" pitchFamily="2" charset="0"/>
              </a:defRPr>
            </a:lvl1pPr>
          </a:lstStyle>
          <a:p>
            <a:pPr lvl="0"/>
            <a:r>
              <a:rPr lang="fr-FR"/>
              <a:t>Cliquez pour modifier les styles du texte du masque</a:t>
            </a:r>
          </a:p>
        </p:txBody>
      </p:sp>
      <p:sp>
        <p:nvSpPr>
          <p:cNvPr id="24" name="Espace réservé du texte 11">
            <a:extLst>
              <a:ext uri="{FF2B5EF4-FFF2-40B4-BE49-F238E27FC236}">
                <a16:creationId xmlns:a16="http://schemas.microsoft.com/office/drawing/2014/main" id="{EA559C7D-7733-4449-8E09-AE82239BB8AF}"/>
              </a:ext>
            </a:extLst>
          </p:cNvPr>
          <p:cNvSpPr>
            <a:spLocks noGrp="1"/>
          </p:cNvSpPr>
          <p:nvPr>
            <p:ph type="body" sz="quarter" idx="51"/>
          </p:nvPr>
        </p:nvSpPr>
        <p:spPr>
          <a:xfrm>
            <a:off x="9526787" y="4968788"/>
            <a:ext cx="2160000" cy="1080000"/>
          </a:xfrm>
          <a:prstGeom prst="rect">
            <a:avLst/>
          </a:prstGeom>
        </p:spPr>
        <p:txBody>
          <a:bodyPr anchor="t" anchorCtr="0">
            <a:noAutofit/>
          </a:bodyPr>
          <a:lstStyle>
            <a:lvl1pPr marL="0" indent="0">
              <a:lnSpc>
                <a:spcPct val="100000"/>
              </a:lnSpc>
              <a:spcAft>
                <a:spcPts val="600"/>
              </a:spcAft>
              <a:buNone/>
              <a:defRPr sz="1400" b="0" i="0">
                <a:solidFill>
                  <a:schemeClr val="bg1"/>
                </a:solidFill>
                <a:latin typeface="Source Sans Pro Light" panose="020B0403030403020204" pitchFamily="34" charset="77"/>
              </a:defRPr>
            </a:lvl1pPr>
          </a:lstStyle>
          <a:p>
            <a:pPr lvl="0"/>
            <a:r>
              <a:rPr lang="fr-FR"/>
              <a:t>Cliquez pour modifier les styles du texte du masque</a:t>
            </a:r>
          </a:p>
        </p:txBody>
      </p:sp>
      <p:sp>
        <p:nvSpPr>
          <p:cNvPr id="25" name="Espace réservé de la date 14">
            <a:extLst>
              <a:ext uri="{FF2B5EF4-FFF2-40B4-BE49-F238E27FC236}">
                <a16:creationId xmlns:a16="http://schemas.microsoft.com/office/drawing/2014/main" id="{52925973-D1A7-A84C-AA7F-B5A88766B56E}"/>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26" name="Titre 1">
            <a:extLst>
              <a:ext uri="{FF2B5EF4-FFF2-40B4-BE49-F238E27FC236}">
                <a16:creationId xmlns:a16="http://schemas.microsoft.com/office/drawing/2014/main" id="{E72FD578-9148-A442-B7E6-8BB5E3C4739C}"/>
              </a:ext>
            </a:extLst>
          </p:cNvPr>
          <p:cNvSpPr>
            <a:spLocks noGrp="1"/>
          </p:cNvSpPr>
          <p:nvPr>
            <p:ph type="title" hasCustomPrompt="1"/>
          </p:nvPr>
        </p:nvSpPr>
        <p:spPr>
          <a:xfrm>
            <a:off x="352637" y="325067"/>
            <a:ext cx="11486723" cy="477465"/>
          </a:xfrm>
        </p:spPr>
        <p:txBody>
          <a:bodyPr/>
          <a:lstStyle>
            <a:lvl1pPr>
              <a:defRPr>
                <a:solidFill>
                  <a:schemeClr val="bg1"/>
                </a:solidFill>
              </a:defRPr>
            </a:lvl1pPr>
          </a:lstStyle>
          <a:p>
            <a:r>
              <a:rPr lang="fr-FR"/>
              <a:t>titre</a:t>
            </a:r>
          </a:p>
        </p:txBody>
      </p:sp>
      <p:sp>
        <p:nvSpPr>
          <p:cNvPr id="27" name="Espace réservé du texte 3">
            <a:extLst>
              <a:ext uri="{FF2B5EF4-FFF2-40B4-BE49-F238E27FC236}">
                <a16:creationId xmlns:a16="http://schemas.microsoft.com/office/drawing/2014/main" id="{3F12E0E2-988A-3B40-A67B-A13946C7EA25}"/>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189656627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hiffres clés_7">
    <p:spTree>
      <p:nvGrpSpPr>
        <p:cNvPr id="1" name=""/>
        <p:cNvGrpSpPr/>
        <p:nvPr/>
      </p:nvGrpSpPr>
      <p:grpSpPr>
        <a:xfrm>
          <a:off x="0" y="0"/>
          <a:ext cx="0" cy="0"/>
          <a:chOff x="0" y="0"/>
          <a:chExt cx="0" cy="0"/>
        </a:xfrm>
      </p:grpSpPr>
      <p:sp>
        <p:nvSpPr>
          <p:cNvPr id="7" name="Espace réservé du texte 5">
            <a:extLst>
              <a:ext uri="{FF2B5EF4-FFF2-40B4-BE49-F238E27FC236}">
                <a16:creationId xmlns:a16="http://schemas.microsoft.com/office/drawing/2014/main" id="{66381D27-00BF-9F4E-BE0E-EB14066BA2F6}"/>
              </a:ext>
            </a:extLst>
          </p:cNvPr>
          <p:cNvSpPr>
            <a:spLocks noGrp="1"/>
          </p:cNvSpPr>
          <p:nvPr>
            <p:ph type="body" sz="quarter" idx="27" hasCustomPrompt="1"/>
          </p:nvPr>
        </p:nvSpPr>
        <p:spPr>
          <a:xfrm>
            <a:off x="8131705" y="0"/>
            <a:ext cx="4060295" cy="6876826"/>
          </a:xfrm>
          <a:prstGeom prst="rect">
            <a:avLst/>
          </a:prstGeom>
          <a:solidFill>
            <a:schemeClr val="accent3"/>
          </a:solidFill>
        </p:spPr>
        <p:txBody>
          <a:bodyPr lIns="0" tIns="720000" rIns="0" anchor="ctr">
            <a:noAutofit/>
          </a:bodyPr>
          <a:lstStyle>
            <a:lvl1pPr marL="0" algn="ctr">
              <a:lnSpc>
                <a:spcPct val="80000"/>
              </a:lnSpc>
              <a:defRPr lang="fr-FR" sz="10000" b="1" i="0" baseline="0" dirty="0">
                <a:latin typeface="Paris2024" panose="02010503030201020103" pitchFamily="2" charset="0"/>
                <a:ea typeface="+mn-ea"/>
                <a:cs typeface="+mn-cs"/>
              </a:defRPr>
            </a:lvl1pPr>
            <a:lvl2pPr marL="0" indent="0" algn="ctr">
              <a:lnSpc>
                <a:spcPct val="80000"/>
              </a:lnSpc>
              <a:tabLst/>
              <a:defRPr sz="2400" b="1" i="0">
                <a:latin typeface="Paris2024" panose="02010503030201020103" pitchFamily="2" charset="0"/>
              </a:defRPr>
            </a:lvl2pPr>
            <a:lvl3pPr marL="0" indent="0" algn="ctr">
              <a:lnSpc>
                <a:spcPct val="80000"/>
              </a:lnSpc>
              <a:tabLst/>
              <a:defRPr lang="fr-FR" sz="1600" b="0" i="0" dirty="0">
                <a:latin typeface="Source Sans Pro Light" panose="020B0403030403020204" pitchFamily="34" charset="77"/>
                <a:ea typeface="+mn-ea"/>
                <a:cs typeface="+mn-cs"/>
              </a:defRPr>
            </a:lvl3pPr>
            <a:lvl4pPr marL="47625" indent="0" algn="ctr">
              <a:lnSpc>
                <a:spcPct val="80000"/>
              </a:lnSpc>
              <a:tabLst/>
              <a:defRPr lang="fr-FR" sz="1400" b="0" i="0" dirty="0">
                <a:latin typeface="Source Sans Pro Light" panose="020B0403030403020204" pitchFamily="34" charset="77"/>
                <a:ea typeface="+mn-ea"/>
                <a:cs typeface="+mn-cs"/>
              </a:defRPr>
            </a:lvl4pPr>
            <a:lvl5pPr marL="47625" indent="0" algn="ctr">
              <a:lnSpc>
                <a:spcPct val="80000"/>
              </a:lnSpc>
              <a:tabLst/>
              <a:defRPr lang="fr-FR" sz="1400" b="0" i="0" dirty="0">
                <a:latin typeface="Source Sans Pro Light" panose="020B0403030403020204" pitchFamily="34" charset="77"/>
                <a:ea typeface="+mn-ea"/>
                <a:cs typeface="+mn-cs"/>
              </a:defRPr>
            </a:lvl5pPr>
          </a:lstStyle>
          <a:p>
            <a:pPr lvl="0"/>
            <a:r>
              <a:rPr lang="fr-FR"/>
              <a:t>00</a:t>
            </a:r>
          </a:p>
          <a:p>
            <a:pPr lvl="1"/>
            <a:r>
              <a:rPr lang="fr-FR"/>
              <a:t>DEUXIÈME NIVEAU</a:t>
            </a:r>
          </a:p>
          <a:p>
            <a:pPr lvl="2"/>
            <a:r>
              <a:rPr lang="fr-FR"/>
              <a:t>Troisième niveau</a:t>
            </a:r>
          </a:p>
        </p:txBody>
      </p:sp>
      <p:sp>
        <p:nvSpPr>
          <p:cNvPr id="8" name="Espace réservé du texte 5">
            <a:extLst>
              <a:ext uri="{FF2B5EF4-FFF2-40B4-BE49-F238E27FC236}">
                <a16:creationId xmlns:a16="http://schemas.microsoft.com/office/drawing/2014/main" id="{2994EAC1-E125-3448-9A42-FAF78333B84D}"/>
              </a:ext>
            </a:extLst>
          </p:cNvPr>
          <p:cNvSpPr>
            <a:spLocks noGrp="1"/>
          </p:cNvSpPr>
          <p:nvPr>
            <p:ph type="body" sz="quarter" idx="25" hasCustomPrompt="1"/>
          </p:nvPr>
        </p:nvSpPr>
        <p:spPr>
          <a:xfrm>
            <a:off x="0" y="0"/>
            <a:ext cx="4053945" cy="6876826"/>
          </a:xfrm>
          <a:prstGeom prst="rect">
            <a:avLst/>
          </a:prstGeom>
          <a:solidFill>
            <a:schemeClr val="bg2"/>
          </a:solidFill>
        </p:spPr>
        <p:txBody>
          <a:bodyPr lIns="0" tIns="720000" rIns="0" anchor="ctr">
            <a:noAutofit/>
          </a:bodyPr>
          <a:lstStyle>
            <a:lvl1pPr marL="0" algn="ctr">
              <a:lnSpc>
                <a:spcPct val="80000"/>
              </a:lnSpc>
              <a:defRPr sz="10000" b="1" i="0">
                <a:latin typeface="Paris2024" panose="02010503030201020103" pitchFamily="2" charset="0"/>
              </a:defRPr>
            </a:lvl1pPr>
            <a:lvl2pPr marL="0" indent="0" algn="ctr">
              <a:lnSpc>
                <a:spcPct val="80000"/>
              </a:lnSpc>
              <a:tabLst/>
              <a:defRPr sz="2400" b="1" i="0">
                <a:latin typeface="Paris2024" panose="02010503030201020103" pitchFamily="2" charset="0"/>
              </a:defRPr>
            </a:lvl2pPr>
            <a:lvl3pPr marL="0" indent="0" algn="ctr">
              <a:lnSpc>
                <a:spcPct val="80000"/>
              </a:lnSpc>
              <a:tabLst/>
              <a:defRPr sz="1600" b="0" i="0">
                <a:latin typeface="Source Sans Pro Light" panose="020B0403030403020204" pitchFamily="34" charset="77"/>
              </a:defRPr>
            </a:lvl3pPr>
            <a:lvl4pPr marL="47625" indent="0" algn="ctr">
              <a:lnSpc>
                <a:spcPct val="80000"/>
              </a:lnSpc>
              <a:tabLst/>
              <a:defRPr sz="1400" b="0" i="0">
                <a:latin typeface="Source Sans Pro Light" panose="020B0403030403020204" pitchFamily="34" charset="77"/>
              </a:defRPr>
            </a:lvl4pPr>
            <a:lvl5pPr marL="47625" indent="0" algn="ctr">
              <a:lnSpc>
                <a:spcPct val="80000"/>
              </a:lnSpc>
              <a:tabLst/>
              <a:defRPr sz="1400" b="0" i="0">
                <a:latin typeface="Source Sans Pro Light" panose="020B0403030403020204" pitchFamily="34" charset="77"/>
              </a:defRPr>
            </a:lvl5pPr>
          </a:lstStyle>
          <a:p>
            <a:pPr lvl="0"/>
            <a:r>
              <a:rPr lang="fr-FR"/>
              <a:t>00</a:t>
            </a:r>
          </a:p>
          <a:p>
            <a:pPr lvl="1"/>
            <a:r>
              <a:rPr lang="fr-FR"/>
              <a:t>DEUXIÈME NIVEAU</a:t>
            </a:r>
          </a:p>
          <a:p>
            <a:pPr lvl="2"/>
            <a:r>
              <a:rPr lang="fr-FR"/>
              <a:t>Troisième niveau</a:t>
            </a:r>
          </a:p>
        </p:txBody>
      </p:sp>
      <p:sp>
        <p:nvSpPr>
          <p:cNvPr id="9" name="Espace réservé du texte 5">
            <a:extLst>
              <a:ext uri="{FF2B5EF4-FFF2-40B4-BE49-F238E27FC236}">
                <a16:creationId xmlns:a16="http://schemas.microsoft.com/office/drawing/2014/main" id="{FBF8AD3F-D7E6-6842-A278-22F7694B0CF9}"/>
              </a:ext>
            </a:extLst>
          </p:cNvPr>
          <p:cNvSpPr>
            <a:spLocks noGrp="1"/>
          </p:cNvSpPr>
          <p:nvPr>
            <p:ph type="body" sz="quarter" idx="26" hasCustomPrompt="1"/>
          </p:nvPr>
        </p:nvSpPr>
        <p:spPr>
          <a:xfrm>
            <a:off x="4053945" y="0"/>
            <a:ext cx="4084110" cy="6876826"/>
          </a:xfrm>
          <a:prstGeom prst="rect">
            <a:avLst/>
          </a:prstGeom>
          <a:solidFill>
            <a:schemeClr val="accent2"/>
          </a:solidFill>
        </p:spPr>
        <p:txBody>
          <a:bodyPr lIns="0" tIns="720000" rIns="0" anchor="ctr">
            <a:noAutofit/>
          </a:bodyPr>
          <a:lstStyle>
            <a:lvl1pPr marL="0" algn="ctr">
              <a:lnSpc>
                <a:spcPct val="80000"/>
              </a:lnSpc>
              <a:defRPr lang="fr-FR" sz="10000" b="1" i="0" baseline="0" dirty="0" smtClean="0">
                <a:latin typeface="Paris2024" panose="02010503030201020103" pitchFamily="2" charset="0"/>
                <a:ea typeface="+mn-ea"/>
                <a:cs typeface="+mn-cs"/>
              </a:defRPr>
            </a:lvl1pPr>
            <a:lvl2pPr marL="0" indent="0" algn="ctr">
              <a:lnSpc>
                <a:spcPct val="80000"/>
              </a:lnSpc>
              <a:tabLst/>
              <a:defRPr sz="2400" b="1" i="0">
                <a:latin typeface="Paris2024" panose="02010503030201020103" pitchFamily="2" charset="0"/>
              </a:defRPr>
            </a:lvl2pPr>
            <a:lvl3pPr marL="0" indent="0" algn="ctr">
              <a:lnSpc>
                <a:spcPct val="80000"/>
              </a:lnSpc>
              <a:tabLst/>
              <a:defRPr lang="fr-FR" sz="1600" b="0" i="0" dirty="0">
                <a:latin typeface="Source Sans Pro Light" panose="020B0403030403020204" pitchFamily="34" charset="77"/>
                <a:ea typeface="+mn-ea"/>
                <a:cs typeface="+mn-cs"/>
              </a:defRPr>
            </a:lvl3pPr>
            <a:lvl4pPr marL="47625" indent="0" algn="ctr">
              <a:lnSpc>
                <a:spcPct val="80000"/>
              </a:lnSpc>
              <a:tabLst/>
              <a:defRPr lang="fr-FR" sz="1600" b="0" i="0" dirty="0">
                <a:latin typeface="Source Sans Pro Light" panose="020B0403030403020204" pitchFamily="34" charset="77"/>
                <a:ea typeface="+mn-ea"/>
                <a:cs typeface="+mn-cs"/>
              </a:defRPr>
            </a:lvl4pPr>
            <a:lvl5pPr marL="47625" indent="0" algn="ctr">
              <a:lnSpc>
                <a:spcPct val="80000"/>
              </a:lnSpc>
              <a:tabLst/>
              <a:defRPr lang="fr-FR" sz="1400" b="0" i="0" dirty="0">
                <a:latin typeface="Source Sans Pro Light" panose="020B0403030403020204" pitchFamily="34" charset="77"/>
                <a:ea typeface="+mn-ea"/>
                <a:cs typeface="+mn-cs"/>
              </a:defRPr>
            </a:lvl5pPr>
          </a:lstStyle>
          <a:p>
            <a:pPr lvl="0"/>
            <a:r>
              <a:rPr lang="fr-FR"/>
              <a:t>00</a:t>
            </a:r>
          </a:p>
          <a:p>
            <a:pPr lvl="1"/>
            <a:r>
              <a:rPr lang="fr-FR"/>
              <a:t>DEUXIÈME NIVEAU</a:t>
            </a:r>
          </a:p>
          <a:p>
            <a:pPr lvl="2"/>
            <a:r>
              <a:rPr lang="fr-FR"/>
              <a:t>Troisième niveau</a:t>
            </a:r>
          </a:p>
        </p:txBody>
      </p:sp>
      <p:sp>
        <p:nvSpPr>
          <p:cNvPr id="10" name="Espace réservé de la date 14">
            <a:extLst>
              <a:ext uri="{FF2B5EF4-FFF2-40B4-BE49-F238E27FC236}">
                <a16:creationId xmlns:a16="http://schemas.microsoft.com/office/drawing/2014/main" id="{EBB15928-5564-9B4C-A531-16AEF4303F8B}"/>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tx1"/>
                </a:solidFill>
                <a:latin typeface="Paris2024" panose="02010503030201020103" pitchFamily="2" charset="0"/>
                <a:ea typeface="+mn-ea"/>
                <a:cs typeface="+mn-cs"/>
              </a:rPr>
              <a:t>PARIS2024</a:t>
            </a:r>
            <a:endParaRPr lang="en-US">
              <a:solidFill>
                <a:schemeClr val="tx1"/>
              </a:solidFill>
            </a:endParaRPr>
          </a:p>
        </p:txBody>
      </p:sp>
      <p:sp>
        <p:nvSpPr>
          <p:cNvPr id="2" name="Titre 1">
            <a:extLst>
              <a:ext uri="{FF2B5EF4-FFF2-40B4-BE49-F238E27FC236}">
                <a16:creationId xmlns:a16="http://schemas.microsoft.com/office/drawing/2014/main" id="{7C8B1EDB-FB2D-BC47-8BA9-6E0914950917}"/>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F7790E57-46B7-624E-A0CE-876396A3760C}"/>
              </a:ext>
            </a:extLst>
          </p:cNvPr>
          <p:cNvSpPr>
            <a:spLocks noGrp="1"/>
          </p:cNvSpPr>
          <p:nvPr>
            <p:ph type="ftr" sz="quarter" idx="10"/>
          </p:nvPr>
        </p:nvSpPr>
        <p:spPr/>
        <p:txBody>
          <a:bodyPr/>
          <a:lstStyle/>
          <a:p>
            <a:r>
              <a:rPr lang="fr-FR"/>
              <a:t>JEUX OLYMPIQUES ET PARALYMPIQUES DE PARIS 2024 | 7 JUILLET 2024</a:t>
            </a:r>
          </a:p>
        </p:txBody>
      </p:sp>
      <p:sp>
        <p:nvSpPr>
          <p:cNvPr id="5" name="Espace réservé du texte 3">
            <a:extLst>
              <a:ext uri="{FF2B5EF4-FFF2-40B4-BE49-F238E27FC236}">
                <a16:creationId xmlns:a16="http://schemas.microsoft.com/office/drawing/2014/main" id="{CDB25FE0-CF4D-A54C-8823-12F7EF21D775}"/>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tx1"/>
                </a:solidFill>
                <a:latin typeface="Paris2024" panose="02010503030201020103" pitchFamily="2" charset="0"/>
              </a:defRPr>
            </a:lvl1pPr>
          </a:lstStyle>
          <a:p>
            <a:pPr lvl="0"/>
            <a:r>
              <a:rPr lang="fr-FR"/>
              <a:t>CLIQUEZ POUR MODIFIER LES STYLES DU TEXTE DU MASQUE</a:t>
            </a:r>
          </a:p>
        </p:txBody>
      </p:sp>
      <p:sp>
        <p:nvSpPr>
          <p:cNvPr id="6" name="Espace réservé du numéro de diapositive 3">
            <a:extLst>
              <a:ext uri="{FF2B5EF4-FFF2-40B4-BE49-F238E27FC236}">
                <a16:creationId xmlns:a16="http://schemas.microsoft.com/office/drawing/2014/main" id="{A77D0FA5-421E-1044-94DE-917E98090D57}"/>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Tree>
    <p:extLst>
      <p:ext uri="{BB962C8B-B14F-4D97-AF65-F5344CB8AC3E}">
        <p14:creationId xmlns:p14="http://schemas.microsoft.com/office/powerpoint/2010/main" val="286949836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hiffres clés_8">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BAF0FD-D8A2-4548-B4A0-0CE6EB7FD69D}"/>
              </a:ext>
            </a:extLst>
          </p:cNvPr>
          <p:cNvSpPr/>
          <p:nvPr/>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726"/>
          </a:p>
        </p:txBody>
      </p:sp>
      <p:sp>
        <p:nvSpPr>
          <p:cNvPr id="9" name="Espace réservé pour une image  15">
            <a:extLst>
              <a:ext uri="{FF2B5EF4-FFF2-40B4-BE49-F238E27FC236}">
                <a16:creationId xmlns:a16="http://schemas.microsoft.com/office/drawing/2014/main" id="{91EA6910-2C69-3044-9207-FDE7CB23C48B}"/>
              </a:ext>
            </a:extLst>
          </p:cNvPr>
          <p:cNvSpPr>
            <a:spLocks noGrp="1" noChangeAspect="1"/>
          </p:cNvSpPr>
          <p:nvPr>
            <p:ph type="pic" sz="quarter" idx="33"/>
          </p:nvPr>
        </p:nvSpPr>
        <p:spPr>
          <a:xfrm>
            <a:off x="7443735" y="1178546"/>
            <a:ext cx="3400531" cy="4379292"/>
          </a:xfrm>
          <a:custGeom>
            <a:avLst/>
            <a:gdLst>
              <a:gd name="connsiteX0" fmla="*/ 4696200 w 9392400"/>
              <a:gd name="connsiteY0" fmla="*/ 0 h 12096564"/>
              <a:gd name="connsiteX1" fmla="*/ 9392400 w 9392400"/>
              <a:gd name="connsiteY1" fmla="*/ 4696200 h 12096564"/>
              <a:gd name="connsiteX2" fmla="*/ 9392244 w 9392400"/>
              <a:gd name="connsiteY2" fmla="*/ 4702368 h 12096564"/>
              <a:gd name="connsiteX3" fmla="*/ 9392400 w 9392400"/>
              <a:gd name="connsiteY3" fmla="*/ 4702368 h 12096564"/>
              <a:gd name="connsiteX4" fmla="*/ 9392400 w 9392400"/>
              <a:gd name="connsiteY4" fmla="*/ 12096564 h 12096564"/>
              <a:gd name="connsiteX5" fmla="*/ 0 w 9392400"/>
              <a:gd name="connsiteY5" fmla="*/ 12096564 h 12096564"/>
              <a:gd name="connsiteX6" fmla="*/ 0 w 9392400"/>
              <a:gd name="connsiteY6" fmla="*/ 4702368 h 12096564"/>
              <a:gd name="connsiteX7" fmla="*/ 156 w 9392400"/>
              <a:gd name="connsiteY7" fmla="*/ 4702368 h 12096564"/>
              <a:gd name="connsiteX8" fmla="*/ 0 w 9392400"/>
              <a:gd name="connsiteY8" fmla="*/ 4696200 h 12096564"/>
              <a:gd name="connsiteX9" fmla="*/ 4696200 w 9392400"/>
              <a:gd name="connsiteY9" fmla="*/ 0 h 1209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2400" h="12096564">
                <a:moveTo>
                  <a:pt x="4696200" y="0"/>
                </a:moveTo>
                <a:cubicBezTo>
                  <a:pt x="7289840" y="0"/>
                  <a:pt x="9392400" y="2102560"/>
                  <a:pt x="9392400" y="4696200"/>
                </a:cubicBezTo>
                <a:lnTo>
                  <a:pt x="9392244" y="4702368"/>
                </a:lnTo>
                <a:lnTo>
                  <a:pt x="9392400" y="4702368"/>
                </a:lnTo>
                <a:lnTo>
                  <a:pt x="9392400" y="12096564"/>
                </a:lnTo>
                <a:lnTo>
                  <a:pt x="0" y="12096564"/>
                </a:lnTo>
                <a:lnTo>
                  <a:pt x="0" y="4702368"/>
                </a:lnTo>
                <a:lnTo>
                  <a:pt x="156" y="4702368"/>
                </a:lnTo>
                <a:lnTo>
                  <a:pt x="0" y="4696200"/>
                </a:lnTo>
                <a:cubicBezTo>
                  <a:pt x="0" y="2102560"/>
                  <a:pt x="2102560" y="0"/>
                  <a:pt x="4696200" y="0"/>
                </a:cubicBezTo>
                <a:close/>
              </a:path>
            </a:pathLst>
          </a:custGeom>
          <a:solidFill>
            <a:schemeClr val="bg1">
              <a:lumMod val="65000"/>
            </a:schemeClr>
          </a:solidFill>
        </p:spPr>
        <p:txBody>
          <a:bodyPr wrap="square">
            <a:noAutofit/>
          </a:bodyPr>
          <a:lstStyle>
            <a:lvl1pPr algn="ctr">
              <a:defRPr sz="2000">
                <a:solidFill>
                  <a:schemeClr val="bg1"/>
                </a:solidFill>
              </a:defRPr>
            </a:lvl1pPr>
          </a:lstStyle>
          <a:p>
            <a:r>
              <a:rPr lang="fr-FR"/>
              <a:t>Cliquez sur l'icône pour ajouter une image</a:t>
            </a:r>
          </a:p>
        </p:txBody>
      </p:sp>
      <p:sp>
        <p:nvSpPr>
          <p:cNvPr id="10" name="Espace réservé de la date 14">
            <a:extLst>
              <a:ext uri="{FF2B5EF4-FFF2-40B4-BE49-F238E27FC236}">
                <a16:creationId xmlns:a16="http://schemas.microsoft.com/office/drawing/2014/main" id="{E1E6F4AD-A4D6-6441-9DA8-C84FF8085F24}"/>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2" name="Espace réservé du texte 8">
            <a:extLst>
              <a:ext uri="{FF2B5EF4-FFF2-40B4-BE49-F238E27FC236}">
                <a16:creationId xmlns:a16="http://schemas.microsoft.com/office/drawing/2014/main" id="{061FC880-43EB-7044-9EB3-6F18D74C8EA8}"/>
              </a:ext>
            </a:extLst>
          </p:cNvPr>
          <p:cNvSpPr>
            <a:spLocks noGrp="1"/>
          </p:cNvSpPr>
          <p:nvPr>
            <p:ph type="body" sz="quarter" idx="16" hasCustomPrompt="1"/>
          </p:nvPr>
        </p:nvSpPr>
        <p:spPr>
          <a:xfrm>
            <a:off x="7480063" y="5381366"/>
            <a:ext cx="2799071"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3" name="Espace réservé du pied de page 2">
            <a:extLst>
              <a:ext uri="{FF2B5EF4-FFF2-40B4-BE49-F238E27FC236}">
                <a16:creationId xmlns:a16="http://schemas.microsoft.com/office/drawing/2014/main" id="{3D2ADE33-3830-A349-96E7-85EBA56A4DD7}"/>
              </a:ext>
            </a:extLst>
          </p:cNvPr>
          <p:cNvSpPr>
            <a:spLocks noGrp="1"/>
          </p:cNvSpPr>
          <p:nvPr>
            <p:ph type="ftr" sz="quarter" idx="10"/>
          </p:nvPr>
        </p:nvSpPr>
        <p:spPr/>
        <p:txBody>
          <a:bodyPr/>
          <a:lstStyle/>
          <a:p>
            <a:r>
              <a:rPr lang="fr-FR"/>
              <a:t>JEUX OLYMPIQUES ET PARALYMPIQUES DE PARIS 2024 | 7 JUILLET 2024</a:t>
            </a:r>
          </a:p>
        </p:txBody>
      </p:sp>
      <p:sp>
        <p:nvSpPr>
          <p:cNvPr id="7" name="Espace réservé du numéro de diapositive 3">
            <a:extLst>
              <a:ext uri="{FF2B5EF4-FFF2-40B4-BE49-F238E27FC236}">
                <a16:creationId xmlns:a16="http://schemas.microsoft.com/office/drawing/2014/main" id="{663055A6-A115-364B-B388-AC4E5D25906D}"/>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
        <p:nvSpPr>
          <p:cNvPr id="14" name="Titre 1">
            <a:extLst>
              <a:ext uri="{FF2B5EF4-FFF2-40B4-BE49-F238E27FC236}">
                <a16:creationId xmlns:a16="http://schemas.microsoft.com/office/drawing/2014/main" id="{50711CF8-A385-C743-9438-BF1CA24B523E}"/>
              </a:ext>
            </a:extLst>
          </p:cNvPr>
          <p:cNvSpPr>
            <a:spLocks noGrp="1"/>
          </p:cNvSpPr>
          <p:nvPr>
            <p:ph type="title" hasCustomPrompt="1"/>
          </p:nvPr>
        </p:nvSpPr>
        <p:spPr>
          <a:xfrm>
            <a:off x="352637" y="325067"/>
            <a:ext cx="5395019" cy="477465"/>
          </a:xfrm>
        </p:spPr>
        <p:txBody>
          <a:bodyPr/>
          <a:lstStyle/>
          <a:p>
            <a:r>
              <a:rPr lang="fr-FR"/>
              <a:t>titre</a:t>
            </a:r>
          </a:p>
        </p:txBody>
      </p:sp>
      <p:sp>
        <p:nvSpPr>
          <p:cNvPr id="15" name="Espace réservé du texte 3">
            <a:extLst>
              <a:ext uri="{FF2B5EF4-FFF2-40B4-BE49-F238E27FC236}">
                <a16:creationId xmlns:a16="http://schemas.microsoft.com/office/drawing/2014/main" id="{75EB6D6D-8CD6-2440-98B8-60A2F3EA4E29}"/>
              </a:ext>
            </a:extLst>
          </p:cNvPr>
          <p:cNvSpPr>
            <a:spLocks noGrp="1"/>
          </p:cNvSpPr>
          <p:nvPr>
            <p:ph type="body" sz="quarter" idx="13" hasCustomPrompt="1"/>
          </p:nvPr>
        </p:nvSpPr>
        <p:spPr>
          <a:xfrm>
            <a:off x="352638" y="802531"/>
            <a:ext cx="5395019" cy="475034"/>
          </a:xfrm>
          <a:prstGeom prst="rect">
            <a:avLst/>
          </a:prstGeom>
        </p:spPr>
        <p:txBody>
          <a:bodyPr anchor="t">
            <a:normAutofit/>
          </a:bodyPr>
          <a:lstStyle>
            <a:lvl1pPr>
              <a:lnSpc>
                <a:spcPct val="80000"/>
              </a:lnSpc>
              <a:spcAft>
                <a:spcPts val="0"/>
              </a:spcAft>
              <a:defRPr sz="2400" b="1" i="0" cap="all" baseline="0">
                <a:solidFill>
                  <a:schemeClr val="tx1"/>
                </a:solidFill>
                <a:latin typeface="Paris2024" panose="02010503030201020103" pitchFamily="2" charset="0"/>
              </a:defRPr>
            </a:lvl1pPr>
          </a:lstStyle>
          <a:p>
            <a:pPr lvl="0"/>
            <a:r>
              <a:rPr lang="fr-FR"/>
              <a:t>Sous-titre</a:t>
            </a:r>
          </a:p>
        </p:txBody>
      </p:sp>
      <p:sp>
        <p:nvSpPr>
          <p:cNvPr id="13" name="Espace réservé du texte 5">
            <a:extLst>
              <a:ext uri="{FF2B5EF4-FFF2-40B4-BE49-F238E27FC236}">
                <a16:creationId xmlns:a16="http://schemas.microsoft.com/office/drawing/2014/main" id="{661F416C-3518-394D-9600-B6AD3CC848E2}"/>
              </a:ext>
            </a:extLst>
          </p:cNvPr>
          <p:cNvSpPr>
            <a:spLocks noGrp="1"/>
          </p:cNvSpPr>
          <p:nvPr>
            <p:ph type="body" sz="quarter" idx="27" hasCustomPrompt="1"/>
          </p:nvPr>
        </p:nvSpPr>
        <p:spPr>
          <a:xfrm>
            <a:off x="682906" y="1277565"/>
            <a:ext cx="3959734" cy="4494493"/>
          </a:xfrm>
          <a:prstGeom prst="rect">
            <a:avLst/>
          </a:prstGeom>
          <a:noFill/>
        </p:spPr>
        <p:txBody>
          <a:bodyPr lIns="0" tIns="0" rIns="0" anchor="ctr">
            <a:noAutofit/>
          </a:bodyPr>
          <a:lstStyle>
            <a:lvl1pPr marL="0" algn="l">
              <a:lnSpc>
                <a:spcPct val="75000"/>
              </a:lnSpc>
              <a:spcAft>
                <a:spcPts val="0"/>
              </a:spcAft>
              <a:defRPr sz="10000" b="1">
                <a:solidFill>
                  <a:schemeClr val="tx1"/>
                </a:solidFill>
                <a:latin typeface="Paris2024" panose="02010503030201020103" pitchFamily="2" charset="0"/>
              </a:defRPr>
            </a:lvl1pPr>
            <a:lvl2pPr marL="47625" indent="0" algn="l">
              <a:lnSpc>
                <a:spcPct val="80000"/>
              </a:lnSpc>
              <a:tabLst/>
              <a:defRPr sz="2400" b="1" i="0">
                <a:solidFill>
                  <a:schemeClr val="bg1"/>
                </a:solidFill>
                <a:latin typeface="Paris2024" panose="02010503030201020103" pitchFamily="2" charset="0"/>
              </a:defRPr>
            </a:lvl2pPr>
            <a:lvl3pPr marL="0" indent="0" algn="l">
              <a:lnSpc>
                <a:spcPct val="75000"/>
              </a:lnSpc>
              <a:spcAft>
                <a:spcPts val="0"/>
              </a:spcAft>
              <a:tabLst/>
              <a:defRPr sz="1800" b="1" i="0">
                <a:solidFill>
                  <a:schemeClr val="tx1"/>
                </a:solidFill>
                <a:latin typeface="Source Sans Pro" panose="020B0503030403020204" pitchFamily="34" charset="77"/>
              </a:defRPr>
            </a:lvl3pPr>
            <a:lvl4pPr marL="47625" indent="0" algn="l">
              <a:lnSpc>
                <a:spcPct val="80000"/>
              </a:lnSpc>
              <a:tabLst/>
              <a:defRPr sz="1400" b="0" i="0">
                <a:solidFill>
                  <a:schemeClr val="bg1"/>
                </a:solidFill>
                <a:latin typeface="Source Sans Pro" panose="020B0503030403020204" pitchFamily="34" charset="77"/>
              </a:defRPr>
            </a:lvl4pPr>
            <a:lvl5pPr marL="47625" indent="0" algn="l">
              <a:lnSpc>
                <a:spcPct val="80000"/>
              </a:lnSpc>
              <a:tabLst/>
              <a:defRPr sz="1400" b="0" i="0">
                <a:solidFill>
                  <a:schemeClr val="bg1"/>
                </a:solidFill>
                <a:latin typeface="Source Sans Pro" panose="020B0503030403020204" pitchFamily="34" charset="77"/>
              </a:defRPr>
            </a:lvl5pPr>
          </a:lstStyle>
          <a:p>
            <a:pPr lvl="0"/>
            <a:r>
              <a:rPr lang="fr-FR"/>
              <a:t>#</a:t>
            </a:r>
          </a:p>
          <a:p>
            <a:pPr lvl="2"/>
            <a:r>
              <a:rPr lang="fr-FR"/>
              <a:t>DEUXIÈME NIVEAU</a:t>
            </a:r>
          </a:p>
        </p:txBody>
      </p:sp>
    </p:spTree>
    <p:extLst>
      <p:ext uri="{BB962C8B-B14F-4D97-AF65-F5344CB8AC3E}">
        <p14:creationId xmlns:p14="http://schemas.microsoft.com/office/powerpoint/2010/main" val="81574017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hiffres clés_9">
    <p:spTree>
      <p:nvGrpSpPr>
        <p:cNvPr id="1" name=""/>
        <p:cNvGrpSpPr/>
        <p:nvPr/>
      </p:nvGrpSpPr>
      <p:grpSpPr>
        <a:xfrm>
          <a:off x="0" y="0"/>
          <a:ext cx="0" cy="0"/>
          <a:chOff x="0" y="0"/>
          <a:chExt cx="0" cy="0"/>
        </a:xfrm>
      </p:grpSpPr>
      <p:sp>
        <p:nvSpPr>
          <p:cNvPr id="6" name="Espace réservé pour une image  6">
            <a:extLst>
              <a:ext uri="{FF2B5EF4-FFF2-40B4-BE49-F238E27FC236}">
                <a16:creationId xmlns:a16="http://schemas.microsoft.com/office/drawing/2014/main" id="{2510B10E-B284-494B-A232-EE035C5E6813}"/>
              </a:ext>
            </a:extLst>
          </p:cNvPr>
          <p:cNvSpPr>
            <a:spLocks noGrp="1"/>
          </p:cNvSpPr>
          <p:nvPr>
            <p:ph type="pic" sz="quarter" idx="26"/>
          </p:nvPr>
        </p:nvSpPr>
        <p:spPr>
          <a:xfrm>
            <a:off x="6095998" y="0"/>
            <a:ext cx="6096001" cy="6858000"/>
          </a:xfrm>
          <a:prstGeom prst="rect">
            <a:avLst/>
          </a:prstGeom>
          <a:solidFill>
            <a:schemeClr val="bg1">
              <a:lumMod val="50000"/>
            </a:schemeClr>
          </a:solidFill>
        </p:spPr>
        <p:txBody>
          <a:bodyPr anchor="ctr">
            <a:noAutofit/>
          </a:bodyPr>
          <a:lstStyle>
            <a:lvl1pPr algn="ctr">
              <a:defRPr sz="500"/>
            </a:lvl1pPr>
          </a:lstStyle>
          <a:p>
            <a:r>
              <a:rPr lang="fr-FR"/>
              <a:t>Cliquez sur l'icône pour ajouter une image</a:t>
            </a:r>
          </a:p>
        </p:txBody>
      </p:sp>
      <p:sp>
        <p:nvSpPr>
          <p:cNvPr id="7" name="Espace réservé du texte 8">
            <a:extLst>
              <a:ext uri="{FF2B5EF4-FFF2-40B4-BE49-F238E27FC236}">
                <a16:creationId xmlns:a16="http://schemas.microsoft.com/office/drawing/2014/main" id="{0405F54E-EB66-DA4A-90ED-4B629FFD196F}"/>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75000"/>
                  </a:schemeClr>
                </a:solidFill>
                <a:effectLst/>
                <a:latin typeface="Source Sans Pro Light" panose="020B0403030403020204" pitchFamily="34" charset="77"/>
                <a:ea typeface="+mn-ea"/>
                <a:cs typeface="+mn-cs"/>
              </a:defRPr>
            </a:lvl1pPr>
          </a:lstStyle>
          <a:p>
            <a:pPr lvl="0"/>
            <a:r>
              <a:rPr lang="fr-FR"/>
              <a:t>© Crédits photos</a:t>
            </a:r>
          </a:p>
        </p:txBody>
      </p:sp>
      <p:sp>
        <p:nvSpPr>
          <p:cNvPr id="9" name="Espace réservé de la date 14">
            <a:extLst>
              <a:ext uri="{FF2B5EF4-FFF2-40B4-BE49-F238E27FC236}">
                <a16:creationId xmlns:a16="http://schemas.microsoft.com/office/drawing/2014/main" id="{68D0E8F6-1081-3D4D-9E5A-C2EBC0FE8E3C}"/>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1" name="Espace réservé du pied de page 2">
            <a:extLst>
              <a:ext uri="{FF2B5EF4-FFF2-40B4-BE49-F238E27FC236}">
                <a16:creationId xmlns:a16="http://schemas.microsoft.com/office/drawing/2014/main" id="{6A9A215B-D6BE-0E4E-BA0B-CFE54C715D26}"/>
              </a:ext>
            </a:extLst>
          </p:cNvPr>
          <p:cNvSpPr>
            <a:spLocks noGrp="1"/>
          </p:cNvSpPr>
          <p:nvPr>
            <p:ph type="ftr" sz="quarter" idx="10"/>
          </p:nvPr>
        </p:nvSpPr>
        <p:spPr>
          <a:xfrm>
            <a:off x="229517" y="6502427"/>
            <a:ext cx="4291683" cy="153618"/>
          </a:xfrm>
        </p:spPr>
        <p:txBody>
          <a:bodyPr/>
          <a:lstStyle/>
          <a:p>
            <a:r>
              <a:rPr lang="fr-FR"/>
              <a:t>JEUX OLYMPIQUES ET PARALYMPIQUES DE PARIS 2024 | 7 JUILLET 2024</a:t>
            </a:r>
          </a:p>
        </p:txBody>
      </p:sp>
      <p:sp>
        <p:nvSpPr>
          <p:cNvPr id="12" name="Espace réservé du numéro de diapositive 3">
            <a:extLst>
              <a:ext uri="{FF2B5EF4-FFF2-40B4-BE49-F238E27FC236}">
                <a16:creationId xmlns:a16="http://schemas.microsoft.com/office/drawing/2014/main" id="{992EC865-5BF2-1644-8320-B747832FC78E}"/>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16" name="Espace réservé du texte 5">
            <a:extLst>
              <a:ext uri="{FF2B5EF4-FFF2-40B4-BE49-F238E27FC236}">
                <a16:creationId xmlns:a16="http://schemas.microsoft.com/office/drawing/2014/main" id="{8B349516-419E-6848-8D04-AF09E5413656}"/>
              </a:ext>
            </a:extLst>
          </p:cNvPr>
          <p:cNvSpPr>
            <a:spLocks noGrp="1"/>
          </p:cNvSpPr>
          <p:nvPr>
            <p:ph type="body" sz="quarter" idx="27" hasCustomPrompt="1"/>
          </p:nvPr>
        </p:nvSpPr>
        <p:spPr>
          <a:xfrm>
            <a:off x="682906" y="1277565"/>
            <a:ext cx="3959734" cy="4494493"/>
          </a:xfrm>
          <a:prstGeom prst="rect">
            <a:avLst/>
          </a:prstGeom>
          <a:noFill/>
        </p:spPr>
        <p:txBody>
          <a:bodyPr lIns="0" tIns="0" rIns="0" anchor="ctr">
            <a:noAutofit/>
          </a:bodyPr>
          <a:lstStyle>
            <a:lvl1pPr marL="0" algn="l">
              <a:lnSpc>
                <a:spcPct val="75000"/>
              </a:lnSpc>
              <a:spcAft>
                <a:spcPts val="0"/>
              </a:spcAft>
              <a:defRPr sz="10000" b="1">
                <a:solidFill>
                  <a:schemeClr val="tx1"/>
                </a:solidFill>
                <a:latin typeface="Paris2024" panose="02010503030201020103" pitchFamily="2" charset="0"/>
              </a:defRPr>
            </a:lvl1pPr>
            <a:lvl2pPr marL="47625" indent="0" algn="l">
              <a:lnSpc>
                <a:spcPct val="80000"/>
              </a:lnSpc>
              <a:tabLst/>
              <a:defRPr sz="2400" b="1" i="0">
                <a:solidFill>
                  <a:schemeClr val="bg1"/>
                </a:solidFill>
                <a:latin typeface="Paris2024" panose="02010503030201020103" pitchFamily="2" charset="0"/>
              </a:defRPr>
            </a:lvl2pPr>
            <a:lvl3pPr marL="0" indent="0" algn="l">
              <a:lnSpc>
                <a:spcPct val="75000"/>
              </a:lnSpc>
              <a:spcAft>
                <a:spcPts val="0"/>
              </a:spcAft>
              <a:tabLst/>
              <a:defRPr sz="1800" b="1" i="0">
                <a:solidFill>
                  <a:schemeClr val="tx1"/>
                </a:solidFill>
                <a:latin typeface="Source Sans Pro" panose="020B0503030403020204" pitchFamily="34" charset="77"/>
              </a:defRPr>
            </a:lvl3pPr>
            <a:lvl4pPr marL="47625" indent="0" algn="l">
              <a:lnSpc>
                <a:spcPct val="80000"/>
              </a:lnSpc>
              <a:tabLst/>
              <a:defRPr sz="1400" b="0" i="0">
                <a:solidFill>
                  <a:schemeClr val="bg1"/>
                </a:solidFill>
                <a:latin typeface="Source Sans Pro" panose="020B0503030403020204" pitchFamily="34" charset="77"/>
              </a:defRPr>
            </a:lvl4pPr>
            <a:lvl5pPr marL="47625" indent="0" algn="l">
              <a:lnSpc>
                <a:spcPct val="80000"/>
              </a:lnSpc>
              <a:tabLst/>
              <a:defRPr sz="1400" b="0" i="0">
                <a:solidFill>
                  <a:schemeClr val="bg1"/>
                </a:solidFill>
                <a:latin typeface="Source Sans Pro" panose="020B0503030403020204" pitchFamily="34" charset="77"/>
              </a:defRPr>
            </a:lvl5pPr>
          </a:lstStyle>
          <a:p>
            <a:pPr lvl="0"/>
            <a:r>
              <a:rPr lang="fr-FR"/>
              <a:t>#</a:t>
            </a:r>
          </a:p>
          <a:p>
            <a:pPr lvl="2"/>
            <a:r>
              <a:rPr lang="fr-FR"/>
              <a:t>DEUXIÈME NIVEAU</a:t>
            </a:r>
          </a:p>
        </p:txBody>
      </p:sp>
      <p:sp>
        <p:nvSpPr>
          <p:cNvPr id="17" name="Titre 1">
            <a:extLst>
              <a:ext uri="{FF2B5EF4-FFF2-40B4-BE49-F238E27FC236}">
                <a16:creationId xmlns:a16="http://schemas.microsoft.com/office/drawing/2014/main" id="{F6700A1C-16A6-C947-9984-AA308BE35588}"/>
              </a:ext>
            </a:extLst>
          </p:cNvPr>
          <p:cNvSpPr>
            <a:spLocks noGrp="1"/>
          </p:cNvSpPr>
          <p:nvPr>
            <p:ph type="title" hasCustomPrompt="1"/>
          </p:nvPr>
        </p:nvSpPr>
        <p:spPr>
          <a:xfrm>
            <a:off x="352637" y="325067"/>
            <a:ext cx="5395019" cy="477465"/>
          </a:xfrm>
        </p:spPr>
        <p:txBody>
          <a:bodyPr/>
          <a:lstStyle/>
          <a:p>
            <a:r>
              <a:rPr lang="fr-FR"/>
              <a:t>titre</a:t>
            </a:r>
          </a:p>
        </p:txBody>
      </p:sp>
      <p:sp>
        <p:nvSpPr>
          <p:cNvPr id="18" name="Espace réservé du texte 3">
            <a:extLst>
              <a:ext uri="{FF2B5EF4-FFF2-40B4-BE49-F238E27FC236}">
                <a16:creationId xmlns:a16="http://schemas.microsoft.com/office/drawing/2014/main" id="{1D43EAFB-2E86-D44D-8CF2-860475E7E11C}"/>
              </a:ext>
            </a:extLst>
          </p:cNvPr>
          <p:cNvSpPr>
            <a:spLocks noGrp="1"/>
          </p:cNvSpPr>
          <p:nvPr>
            <p:ph type="body" sz="quarter" idx="13" hasCustomPrompt="1"/>
          </p:nvPr>
        </p:nvSpPr>
        <p:spPr>
          <a:xfrm>
            <a:off x="352638" y="802531"/>
            <a:ext cx="5395019" cy="475034"/>
          </a:xfrm>
          <a:prstGeom prst="rect">
            <a:avLst/>
          </a:prstGeom>
        </p:spPr>
        <p:txBody>
          <a:bodyPr anchor="t">
            <a:normAutofit/>
          </a:bodyPr>
          <a:lstStyle>
            <a:lvl1pPr>
              <a:lnSpc>
                <a:spcPct val="80000"/>
              </a:lnSpc>
              <a:spcAft>
                <a:spcPts val="0"/>
              </a:spcAft>
              <a:defRPr sz="2400" b="1" i="0" cap="all" baseline="0">
                <a:solidFill>
                  <a:schemeClr val="tx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28680629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7" name="Rectangle 6"/>
          <p:cNvSpPr/>
          <p:nvPr userDrawn="1"/>
        </p:nvSpPr>
        <p:spPr>
          <a:xfrm>
            <a:off x="0" y="0"/>
            <a:ext cx="12192000" cy="1080000"/>
          </a:xfrm>
          <a:prstGeom prst="rect">
            <a:avLst/>
          </a:prstGeom>
          <a:solidFill>
            <a:srgbClr val="F3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Ellipse 7"/>
          <p:cNvSpPr/>
          <p:nvPr userDrawn="1"/>
        </p:nvSpPr>
        <p:spPr>
          <a:xfrm>
            <a:off x="255380" y="126000"/>
            <a:ext cx="828000" cy="82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a:solidFill>
                <a:srgbClr val="00A6D9"/>
              </a:solidFill>
              <a:latin typeface="Arial" panose="020B0604020202020204" pitchFamily="34" charset="0"/>
              <a:cs typeface="Arial" panose="020B0604020202020204" pitchFamily="34" charset="0"/>
            </a:endParaRPr>
          </a:p>
        </p:txBody>
      </p:sp>
      <p:sp>
        <p:nvSpPr>
          <p:cNvPr id="12" name="Numéro de diapositive"/>
          <p:cNvSpPr txBox="1">
            <a:spLocks/>
          </p:cNvSpPr>
          <p:nvPr userDrawn="1"/>
        </p:nvSpPr>
        <p:spPr>
          <a:xfrm>
            <a:off x="11610369" y="6321309"/>
            <a:ext cx="397829" cy="338518"/>
          </a:xfrm>
          <a:prstGeom prst="rect">
            <a:avLst/>
          </a:prstGeom>
          <a:noFill/>
          <a:ln w="12700">
            <a:miter lim="400000"/>
          </a:ln>
        </p:spPr>
        <p:txBody>
          <a:bodyPr wrap="none" lIns="91422" tIns="91422" rIns="91422" bIns="91422" anchor="ctr">
            <a:spAutoFit/>
          </a:bodyPr>
          <a:lstStyle>
            <a:lvl1pPr algn="r">
              <a:lnSpc>
                <a:spcPct val="100000"/>
              </a:lnSpc>
              <a:defRPr sz="1000">
                <a:solidFill>
                  <a:schemeClr val="tx1">
                    <a:lumMod val="50000"/>
                    <a:lumOff val="50000"/>
                  </a:schemeClr>
                </a:solidFill>
                <a:latin typeface="+mn-lt"/>
                <a:ea typeface="+mn-ea"/>
                <a:cs typeface="+mn-cs"/>
                <a:sym typeface="Arial"/>
              </a:defRPr>
            </a:lvl1pPr>
          </a:lstStyle>
          <a:p>
            <a:pPr>
              <a:defRPr/>
            </a:pPr>
            <a:fld id="{86CB4B4D-7CA3-9044-876B-883B54F8677D}" type="slidenum">
              <a:rPr lang="fr-FR" smtClean="0">
                <a:solidFill>
                  <a:srgbClr val="000000">
                    <a:lumMod val="65000"/>
                    <a:lumOff val="35000"/>
                  </a:srgbClr>
                </a:solidFill>
              </a:rPr>
              <a:pPr>
                <a:defRPr/>
              </a:pPr>
              <a:t>‹N°›</a:t>
            </a:fld>
            <a:endParaRPr lang="fr-FR">
              <a:solidFill>
                <a:srgbClr val="000000">
                  <a:lumMod val="65000"/>
                  <a:lumOff val="35000"/>
                </a:srgbClr>
              </a:solidFill>
            </a:endParaRPr>
          </a:p>
        </p:txBody>
      </p:sp>
      <p:pic>
        <p:nvPicPr>
          <p:cNvPr id="13" name="Image 12">
            <a:extLst>
              <a:ext uri="{FF2B5EF4-FFF2-40B4-BE49-F238E27FC236}">
                <a16:creationId xmlns:a16="http://schemas.microsoft.com/office/drawing/2014/main" id="{AEFCFD5D-85B0-5B4B-931F-EA986B1953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39" y="6142387"/>
            <a:ext cx="696363" cy="696363"/>
          </a:xfrm>
          <a:prstGeom prst="rect">
            <a:avLst/>
          </a:prstGeom>
          <a:noFill/>
          <a:ln>
            <a:noFill/>
          </a:ln>
        </p:spPr>
      </p:pic>
      <p:cxnSp>
        <p:nvCxnSpPr>
          <p:cNvPr id="14" name="Connecteur droit 13"/>
          <p:cNvCxnSpPr/>
          <p:nvPr userDrawn="1"/>
        </p:nvCxnSpPr>
        <p:spPr>
          <a:xfrm>
            <a:off x="1338760" y="270000"/>
            <a:ext cx="0" cy="54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re 18"/>
          <p:cNvSpPr>
            <a:spLocks noGrp="1"/>
          </p:cNvSpPr>
          <p:nvPr>
            <p:ph type="title"/>
          </p:nvPr>
        </p:nvSpPr>
        <p:spPr/>
        <p:txBody>
          <a:bodyPr/>
          <a:lstStyle/>
          <a:p>
            <a:r>
              <a:rPr lang="fr-FR"/>
              <a:t>Modifiez le style du titre</a:t>
            </a:r>
          </a:p>
        </p:txBody>
      </p:sp>
      <p:sp>
        <p:nvSpPr>
          <p:cNvPr id="21" name="Espace réservé du contenu 20"/>
          <p:cNvSpPr>
            <a:spLocks noGrp="1"/>
          </p:cNvSpPr>
          <p:nvPr>
            <p:ph sz="quarter" idx="10"/>
          </p:nvPr>
        </p:nvSpPr>
        <p:spPr>
          <a:xfrm>
            <a:off x="696000" y="1465612"/>
            <a:ext cx="10800000" cy="46767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999277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hiffres clés_10">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50425A12-4C1C-0B4B-A202-DC3394A0D30F}"/>
              </a:ext>
            </a:extLst>
          </p:cNvPr>
          <p:cNvSpPr>
            <a:spLocks noGrp="1"/>
          </p:cNvSpPr>
          <p:nvPr>
            <p:ph type="pic" sz="quarter" idx="26"/>
          </p:nvPr>
        </p:nvSpPr>
        <p:spPr>
          <a:xfrm>
            <a:off x="0" y="0"/>
            <a:ext cx="12192000" cy="6858000"/>
          </a:xfrm>
          <a:prstGeom prst="rect">
            <a:avLst/>
          </a:prstGeom>
          <a:solidFill>
            <a:schemeClr val="bg1">
              <a:lumMod val="50000"/>
            </a:schemeClr>
          </a:solidFill>
        </p:spPr>
        <p:txBody>
          <a:bodyPr anchor="ctr">
            <a:noAutofit/>
          </a:bodyPr>
          <a:lstStyle>
            <a:lvl1pPr algn="ctr">
              <a:defRPr sz="500"/>
            </a:lvl1pPr>
          </a:lstStyle>
          <a:p>
            <a:r>
              <a:rPr lang="fr-FR"/>
              <a:t>Cliquez sur l'icône pour ajouter une image</a:t>
            </a:r>
          </a:p>
        </p:txBody>
      </p:sp>
      <p:sp>
        <p:nvSpPr>
          <p:cNvPr id="3" name="Espace réservé du pied de page 2">
            <a:extLst>
              <a:ext uri="{FF2B5EF4-FFF2-40B4-BE49-F238E27FC236}">
                <a16:creationId xmlns:a16="http://schemas.microsoft.com/office/drawing/2014/main" id="{DB223471-241A-C347-AB6F-65FCE84BF4D8}"/>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C9F2EBB3-E088-BC42-9189-2C5629E1F453}"/>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9" name="Espace réservé du texte 8">
            <a:extLst>
              <a:ext uri="{FF2B5EF4-FFF2-40B4-BE49-F238E27FC236}">
                <a16:creationId xmlns:a16="http://schemas.microsoft.com/office/drawing/2014/main" id="{8F4B5007-4FEE-F641-92F0-780AB99A82CE}"/>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75000"/>
                  </a:schemeClr>
                </a:solidFill>
                <a:effectLst/>
                <a:latin typeface="Source Sans Pro Light" panose="020B0403030403020204" pitchFamily="34" charset="77"/>
                <a:ea typeface="+mn-ea"/>
                <a:cs typeface="+mn-cs"/>
              </a:defRPr>
            </a:lvl1pPr>
          </a:lstStyle>
          <a:p>
            <a:pPr lvl="0"/>
            <a:r>
              <a:rPr lang="fr-FR"/>
              <a:t>© Crédits photos</a:t>
            </a:r>
          </a:p>
        </p:txBody>
      </p:sp>
      <p:sp>
        <p:nvSpPr>
          <p:cNvPr id="11" name="Espace réservé de la date 14">
            <a:extLst>
              <a:ext uri="{FF2B5EF4-FFF2-40B4-BE49-F238E27FC236}">
                <a16:creationId xmlns:a16="http://schemas.microsoft.com/office/drawing/2014/main" id="{788CEFB5-F7B0-D143-9135-CF75714BB3F6}"/>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0" name="Espace réservé du texte 5">
            <a:extLst>
              <a:ext uri="{FF2B5EF4-FFF2-40B4-BE49-F238E27FC236}">
                <a16:creationId xmlns:a16="http://schemas.microsoft.com/office/drawing/2014/main" id="{AE61ACC9-4574-C04F-8946-8EBA78D7B7D3}"/>
              </a:ext>
            </a:extLst>
          </p:cNvPr>
          <p:cNvSpPr>
            <a:spLocks noGrp="1"/>
          </p:cNvSpPr>
          <p:nvPr>
            <p:ph type="body" sz="quarter" idx="27" hasCustomPrompt="1"/>
          </p:nvPr>
        </p:nvSpPr>
        <p:spPr>
          <a:xfrm>
            <a:off x="682906" y="1277565"/>
            <a:ext cx="3959734" cy="4494493"/>
          </a:xfrm>
          <a:prstGeom prst="rect">
            <a:avLst/>
          </a:prstGeom>
          <a:noFill/>
        </p:spPr>
        <p:txBody>
          <a:bodyPr lIns="0" tIns="0" rIns="0" anchor="ctr">
            <a:noAutofit/>
          </a:bodyPr>
          <a:lstStyle>
            <a:lvl1pPr marL="0" algn="l">
              <a:lnSpc>
                <a:spcPct val="75000"/>
              </a:lnSpc>
              <a:spcAft>
                <a:spcPts val="0"/>
              </a:spcAft>
              <a:defRPr sz="10000" b="1">
                <a:solidFill>
                  <a:schemeClr val="bg1"/>
                </a:solidFill>
                <a:latin typeface="Paris2024" panose="02010503030201020103" pitchFamily="2" charset="0"/>
              </a:defRPr>
            </a:lvl1pPr>
            <a:lvl2pPr marL="47625" indent="0" algn="l">
              <a:lnSpc>
                <a:spcPct val="80000"/>
              </a:lnSpc>
              <a:tabLst/>
              <a:defRPr sz="2400" b="1" i="0">
                <a:solidFill>
                  <a:schemeClr val="bg1"/>
                </a:solidFill>
                <a:latin typeface="Paris2024" panose="02010503030201020103" pitchFamily="2" charset="0"/>
              </a:defRPr>
            </a:lvl2pPr>
            <a:lvl3pPr marL="0" indent="0" algn="l">
              <a:lnSpc>
                <a:spcPct val="75000"/>
              </a:lnSpc>
              <a:spcAft>
                <a:spcPts val="0"/>
              </a:spcAft>
              <a:tabLst/>
              <a:defRPr sz="1800" b="1" i="0">
                <a:solidFill>
                  <a:schemeClr val="bg1"/>
                </a:solidFill>
                <a:latin typeface="Source Sans Pro" panose="020B0503030403020204" pitchFamily="34" charset="77"/>
              </a:defRPr>
            </a:lvl3pPr>
            <a:lvl4pPr marL="47625" indent="0" algn="l">
              <a:lnSpc>
                <a:spcPct val="80000"/>
              </a:lnSpc>
              <a:tabLst/>
              <a:defRPr sz="1400" b="0" i="0">
                <a:solidFill>
                  <a:schemeClr val="bg1"/>
                </a:solidFill>
                <a:latin typeface="Source Sans Pro" panose="020B0503030403020204" pitchFamily="34" charset="77"/>
              </a:defRPr>
            </a:lvl4pPr>
            <a:lvl5pPr marL="47625" indent="0" algn="l">
              <a:lnSpc>
                <a:spcPct val="80000"/>
              </a:lnSpc>
              <a:tabLst/>
              <a:defRPr sz="1400" b="0" i="0">
                <a:solidFill>
                  <a:schemeClr val="bg1"/>
                </a:solidFill>
                <a:latin typeface="Source Sans Pro" panose="020B0503030403020204" pitchFamily="34" charset="77"/>
              </a:defRPr>
            </a:lvl5pPr>
          </a:lstStyle>
          <a:p>
            <a:pPr lvl="0"/>
            <a:r>
              <a:rPr lang="fr-FR"/>
              <a:t>#</a:t>
            </a:r>
          </a:p>
          <a:p>
            <a:pPr lvl="2"/>
            <a:r>
              <a:rPr lang="fr-FR"/>
              <a:t>DEUXIÈME NIVEAU</a:t>
            </a:r>
          </a:p>
        </p:txBody>
      </p:sp>
      <p:sp>
        <p:nvSpPr>
          <p:cNvPr id="12" name="Titre 1">
            <a:extLst>
              <a:ext uri="{FF2B5EF4-FFF2-40B4-BE49-F238E27FC236}">
                <a16:creationId xmlns:a16="http://schemas.microsoft.com/office/drawing/2014/main" id="{19418377-E68D-2A41-B18A-F3096EDE80BA}"/>
              </a:ext>
            </a:extLst>
          </p:cNvPr>
          <p:cNvSpPr>
            <a:spLocks noGrp="1"/>
          </p:cNvSpPr>
          <p:nvPr>
            <p:ph type="title" hasCustomPrompt="1"/>
          </p:nvPr>
        </p:nvSpPr>
        <p:spPr>
          <a:xfrm>
            <a:off x="352637" y="325067"/>
            <a:ext cx="11481554" cy="477465"/>
          </a:xfrm>
        </p:spPr>
        <p:txBody>
          <a:bodyPr/>
          <a:lstStyle>
            <a:lvl1pPr>
              <a:defRPr>
                <a:solidFill>
                  <a:schemeClr val="bg1"/>
                </a:solidFill>
              </a:defRPr>
            </a:lvl1pPr>
          </a:lstStyle>
          <a:p>
            <a:r>
              <a:rPr lang="fr-FR"/>
              <a:t>titre</a:t>
            </a:r>
          </a:p>
        </p:txBody>
      </p:sp>
      <p:sp>
        <p:nvSpPr>
          <p:cNvPr id="13" name="Espace réservé du texte 3">
            <a:extLst>
              <a:ext uri="{FF2B5EF4-FFF2-40B4-BE49-F238E27FC236}">
                <a16:creationId xmlns:a16="http://schemas.microsoft.com/office/drawing/2014/main" id="{E2ED59E4-88C6-1649-AE2E-215845414B2D}"/>
              </a:ext>
            </a:extLst>
          </p:cNvPr>
          <p:cNvSpPr>
            <a:spLocks noGrp="1"/>
          </p:cNvSpPr>
          <p:nvPr>
            <p:ph type="body" sz="quarter" idx="13" hasCustomPrompt="1"/>
          </p:nvPr>
        </p:nvSpPr>
        <p:spPr>
          <a:xfrm>
            <a:off x="352638" y="802531"/>
            <a:ext cx="1148155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137444080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iffres clés_13">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2AE8F0C0-7E21-8A4B-8ED1-906D4DFE8A01}"/>
              </a:ext>
            </a:extLst>
          </p:cNvPr>
          <p:cNvSpPr>
            <a:spLocks noGrp="1"/>
          </p:cNvSpPr>
          <p:nvPr>
            <p:ph type="pic" sz="quarter" idx="26"/>
          </p:nvPr>
        </p:nvSpPr>
        <p:spPr>
          <a:xfrm>
            <a:off x="0" y="0"/>
            <a:ext cx="12192000" cy="6858000"/>
          </a:xfrm>
          <a:prstGeom prst="rect">
            <a:avLst/>
          </a:prstGeom>
          <a:solidFill>
            <a:schemeClr val="bg1">
              <a:lumMod val="50000"/>
            </a:schemeClr>
          </a:solidFill>
        </p:spPr>
        <p:txBody>
          <a:bodyPr anchor="ctr">
            <a:noAutofit/>
          </a:bodyPr>
          <a:lstStyle>
            <a:lvl1pPr algn="ctr">
              <a:defRPr sz="500"/>
            </a:lvl1pPr>
          </a:lstStyle>
          <a:p>
            <a:r>
              <a:rPr lang="fr-FR"/>
              <a:t>Cliquez sur l'icône pour ajouter une image</a:t>
            </a:r>
          </a:p>
        </p:txBody>
      </p:sp>
      <p:sp>
        <p:nvSpPr>
          <p:cNvPr id="7" name="Espace réservé du pied de page 2">
            <a:extLst>
              <a:ext uri="{FF2B5EF4-FFF2-40B4-BE49-F238E27FC236}">
                <a16:creationId xmlns:a16="http://schemas.microsoft.com/office/drawing/2014/main" id="{31E9B547-5821-8A42-A46A-2938FF386AFF}"/>
              </a:ext>
            </a:extLst>
          </p:cNvPr>
          <p:cNvSpPr>
            <a:spLocks noGrp="1"/>
          </p:cNvSpPr>
          <p:nvPr>
            <p:ph type="ftr" sz="quarter" idx="10"/>
          </p:nvPr>
        </p:nvSpPr>
        <p:spPr>
          <a:xfrm>
            <a:off x="229517" y="6502427"/>
            <a:ext cx="4291683" cy="153618"/>
          </a:xfrm>
        </p:spPr>
        <p:txBody>
          <a:bodyPr/>
          <a:lstStyle>
            <a:lvl1pPr>
              <a:defRPr>
                <a:solidFill>
                  <a:schemeClr val="bg1"/>
                </a:solidFill>
              </a:defRPr>
            </a:lvl1pPr>
          </a:lstStyle>
          <a:p>
            <a:r>
              <a:rPr lang="fr-FR"/>
              <a:t>JEUX OLYMPIQUES ET PARALYMPIQUES DE PARIS 2024 | 7 JUILLET 2024</a:t>
            </a:r>
          </a:p>
        </p:txBody>
      </p:sp>
      <p:sp>
        <p:nvSpPr>
          <p:cNvPr id="12" name="Espace réservé du texte 8">
            <a:extLst>
              <a:ext uri="{FF2B5EF4-FFF2-40B4-BE49-F238E27FC236}">
                <a16:creationId xmlns:a16="http://schemas.microsoft.com/office/drawing/2014/main" id="{97946256-3FEE-2B4C-9266-0EEB376C33F4}"/>
              </a:ext>
            </a:extLst>
          </p:cNvPr>
          <p:cNvSpPr>
            <a:spLocks noGrp="1"/>
          </p:cNvSpPr>
          <p:nvPr>
            <p:ph type="body" sz="quarter" idx="16" hasCustomPrompt="1"/>
          </p:nvPr>
        </p:nvSpPr>
        <p:spPr>
          <a:xfrm rot="16200000">
            <a:off x="10704230" y="5240273"/>
            <a:ext cx="2799071" cy="176472"/>
          </a:xfrm>
          <a:prstGeom prst="rect">
            <a:avLst/>
          </a:prstGeom>
        </p:spPr>
        <p:txBody>
          <a:bodyPr anchor="ctr"/>
          <a:lstStyle>
            <a:lvl1pPr algn="l">
              <a:defRPr lang="fr-FR" sz="800" b="0" i="0" kern="1200" dirty="0">
                <a:solidFill>
                  <a:schemeClr val="bg1">
                    <a:lumMod val="75000"/>
                  </a:schemeClr>
                </a:solidFill>
                <a:effectLst/>
                <a:latin typeface="Source Sans Pro Light" panose="020B0403030403020204" pitchFamily="34" charset="77"/>
                <a:ea typeface="+mn-ea"/>
                <a:cs typeface="+mn-cs"/>
              </a:defRPr>
            </a:lvl1pPr>
          </a:lstStyle>
          <a:p>
            <a:pPr lvl="0"/>
            <a:r>
              <a:rPr lang="fr-FR"/>
              <a:t>© Crédits photos</a:t>
            </a:r>
          </a:p>
        </p:txBody>
      </p:sp>
      <p:sp>
        <p:nvSpPr>
          <p:cNvPr id="14" name="Espace réservé de la date 14">
            <a:extLst>
              <a:ext uri="{FF2B5EF4-FFF2-40B4-BE49-F238E27FC236}">
                <a16:creationId xmlns:a16="http://schemas.microsoft.com/office/drawing/2014/main" id="{997DAC4B-BB20-BC46-A266-2124E5361067}"/>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15" name="Espace réservé du numéro de diapositive 3">
            <a:extLst>
              <a:ext uri="{FF2B5EF4-FFF2-40B4-BE49-F238E27FC236}">
                <a16:creationId xmlns:a16="http://schemas.microsoft.com/office/drawing/2014/main" id="{D7B9CC75-B545-9E49-95A8-FD3243217317}"/>
              </a:ext>
            </a:extLst>
          </p:cNvPr>
          <p:cNvSpPr>
            <a:spLocks noGrp="1"/>
          </p:cNvSpPr>
          <p:nvPr>
            <p:ph type="sldNum" sz="quarter" idx="11"/>
          </p:nvPr>
        </p:nvSpPr>
        <p:spPr>
          <a:xfrm>
            <a:off x="11663197" y="6500697"/>
            <a:ext cx="352330" cy="376129"/>
          </a:xfrm>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16" name="Espace réservé du texte 2">
            <a:extLst>
              <a:ext uri="{FF2B5EF4-FFF2-40B4-BE49-F238E27FC236}">
                <a16:creationId xmlns:a16="http://schemas.microsoft.com/office/drawing/2014/main" id="{071AD233-0C56-2B49-9C75-DB2EBA7DF9EF}"/>
              </a:ext>
            </a:extLst>
          </p:cNvPr>
          <p:cNvSpPr>
            <a:spLocks noGrp="1"/>
          </p:cNvSpPr>
          <p:nvPr>
            <p:ph type="body" sz="quarter" idx="36" hasCustomPrompt="1"/>
          </p:nvPr>
        </p:nvSpPr>
        <p:spPr>
          <a:xfrm>
            <a:off x="3295649" y="2560207"/>
            <a:ext cx="5599908" cy="2158343"/>
          </a:xfrm>
          <a:prstGeom prst="rect">
            <a:avLst/>
          </a:prstGeom>
        </p:spPr>
        <p:txBody>
          <a:bodyPr anchor="ctr"/>
          <a:lstStyle>
            <a:lvl1pPr algn="ctr">
              <a:lnSpc>
                <a:spcPct val="80000"/>
              </a:lnSpc>
              <a:spcAft>
                <a:spcPts val="0"/>
              </a:spcAft>
              <a:defRPr sz="20000" b="1" i="0">
                <a:solidFill>
                  <a:schemeClr val="bg1"/>
                </a:solidFill>
                <a:latin typeface="Paris2024" panose="02010503030201020103"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00</a:t>
            </a:r>
          </a:p>
        </p:txBody>
      </p:sp>
      <p:sp>
        <p:nvSpPr>
          <p:cNvPr id="17" name="Espace réservé du texte 4">
            <a:extLst>
              <a:ext uri="{FF2B5EF4-FFF2-40B4-BE49-F238E27FC236}">
                <a16:creationId xmlns:a16="http://schemas.microsoft.com/office/drawing/2014/main" id="{8828EE6E-3F16-4545-A724-DF66CF536DB0}"/>
              </a:ext>
            </a:extLst>
          </p:cNvPr>
          <p:cNvSpPr>
            <a:spLocks noGrp="1"/>
          </p:cNvSpPr>
          <p:nvPr>
            <p:ph type="body" sz="quarter" idx="41" hasCustomPrompt="1"/>
          </p:nvPr>
        </p:nvSpPr>
        <p:spPr>
          <a:xfrm>
            <a:off x="3295647" y="4718550"/>
            <a:ext cx="5599910" cy="1161256"/>
          </a:xfrm>
          <a:prstGeom prst="rect">
            <a:avLst/>
          </a:prstGeom>
        </p:spPr>
        <p:txBody>
          <a:bodyPr anchor="t"/>
          <a:lstStyle>
            <a:lvl1pPr algn="ctr">
              <a:lnSpc>
                <a:spcPct val="80000"/>
              </a:lnSpc>
              <a:spcAft>
                <a:spcPts val="0"/>
              </a:spcAft>
              <a:defRPr sz="2400" b="1" i="0">
                <a:solidFill>
                  <a:schemeClr val="bg1"/>
                </a:solidFill>
                <a:latin typeface="Paris2024" panose="02010503030201020103" pitchFamily="2" charset="0"/>
              </a:defRPr>
            </a:lvl1pPr>
            <a:lvl2pPr>
              <a:defRPr sz="1200">
                <a:solidFill>
                  <a:schemeClr val="bg1"/>
                </a:solidFill>
              </a:defRPr>
            </a:lvl2pPr>
            <a:lvl3pPr>
              <a:defRPr sz="1200">
                <a:solidFill>
                  <a:schemeClr val="bg1"/>
                </a:solidFill>
              </a:defRPr>
            </a:lvl3pPr>
            <a:lvl4pPr>
              <a:defRPr sz="1200" b="0">
                <a:solidFill>
                  <a:schemeClr val="bg1"/>
                </a:solidFill>
              </a:defRPr>
            </a:lvl4pPr>
            <a:lvl5pPr>
              <a:defRPr sz="1200">
                <a:solidFill>
                  <a:schemeClr val="bg1"/>
                </a:solidFill>
              </a:defRPr>
            </a:lvl5pPr>
          </a:lstStyle>
          <a:p>
            <a:pPr lvl="0"/>
            <a:r>
              <a:rPr lang="fr-FR"/>
              <a:t>CLIQUEZ POUR MODIFIER LES STYLES DU TEXTE DU MASQUE</a:t>
            </a:r>
          </a:p>
          <a:p>
            <a:pPr lvl="0"/>
            <a:endParaRPr lang="fr-FR"/>
          </a:p>
        </p:txBody>
      </p:sp>
      <p:sp>
        <p:nvSpPr>
          <p:cNvPr id="13" name="Titre 1">
            <a:extLst>
              <a:ext uri="{FF2B5EF4-FFF2-40B4-BE49-F238E27FC236}">
                <a16:creationId xmlns:a16="http://schemas.microsoft.com/office/drawing/2014/main" id="{BAB58D9D-6D8F-A247-8904-0517FDA3C8FB}"/>
              </a:ext>
            </a:extLst>
          </p:cNvPr>
          <p:cNvSpPr>
            <a:spLocks noGrp="1"/>
          </p:cNvSpPr>
          <p:nvPr>
            <p:ph type="title" hasCustomPrompt="1"/>
          </p:nvPr>
        </p:nvSpPr>
        <p:spPr>
          <a:xfrm>
            <a:off x="352637" y="325067"/>
            <a:ext cx="11481554" cy="477465"/>
          </a:xfrm>
        </p:spPr>
        <p:txBody>
          <a:bodyPr/>
          <a:lstStyle>
            <a:lvl1pPr>
              <a:defRPr>
                <a:solidFill>
                  <a:schemeClr val="bg1"/>
                </a:solidFill>
              </a:defRPr>
            </a:lvl1pPr>
          </a:lstStyle>
          <a:p>
            <a:r>
              <a:rPr lang="fr-FR"/>
              <a:t>titre</a:t>
            </a:r>
          </a:p>
        </p:txBody>
      </p:sp>
      <p:sp>
        <p:nvSpPr>
          <p:cNvPr id="18" name="Espace réservé du texte 3">
            <a:extLst>
              <a:ext uri="{FF2B5EF4-FFF2-40B4-BE49-F238E27FC236}">
                <a16:creationId xmlns:a16="http://schemas.microsoft.com/office/drawing/2014/main" id="{01DB03AB-7DCE-314C-A461-17708AD7E623}"/>
              </a:ext>
            </a:extLst>
          </p:cNvPr>
          <p:cNvSpPr>
            <a:spLocks noGrp="1"/>
          </p:cNvSpPr>
          <p:nvPr>
            <p:ph type="body" sz="quarter" idx="13" hasCustomPrompt="1"/>
          </p:nvPr>
        </p:nvSpPr>
        <p:spPr>
          <a:xfrm>
            <a:off x="352638" y="802531"/>
            <a:ext cx="1148155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418953393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re seul + 1 col_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A21F9-5B6D-7F4A-9E44-171A1251EC18}"/>
              </a:ext>
            </a:extLst>
          </p:cNvPr>
          <p:cNvSpPr>
            <a:spLocks noGrp="1"/>
          </p:cNvSpPr>
          <p:nvPr>
            <p:ph type="title" hasCustomPrompt="1"/>
          </p:nvPr>
        </p:nvSpPr>
        <p:spPr/>
        <p:txBody>
          <a:bodyPr/>
          <a:lstStyle/>
          <a:p>
            <a:r>
              <a:rPr lang="fr-FR"/>
              <a:t>titre</a:t>
            </a:r>
          </a:p>
        </p:txBody>
      </p:sp>
      <p:sp>
        <p:nvSpPr>
          <p:cNvPr id="3" name="Espace réservé du pied de page 2">
            <a:extLst>
              <a:ext uri="{FF2B5EF4-FFF2-40B4-BE49-F238E27FC236}">
                <a16:creationId xmlns:a16="http://schemas.microsoft.com/office/drawing/2014/main" id="{1C1EA660-DB54-B84A-A0D7-F6E6FE04BDF2}"/>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F8B310C1-8A65-524E-AADB-37542C37086A}"/>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6" name="Espace réservé de la date 14">
            <a:extLst>
              <a:ext uri="{FF2B5EF4-FFF2-40B4-BE49-F238E27FC236}">
                <a16:creationId xmlns:a16="http://schemas.microsoft.com/office/drawing/2014/main" id="{4E1D1293-6FA1-3E4F-97B4-41634453F873}"/>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7" name="Espace réservé du texte 12">
            <a:extLst>
              <a:ext uri="{FF2B5EF4-FFF2-40B4-BE49-F238E27FC236}">
                <a16:creationId xmlns:a16="http://schemas.microsoft.com/office/drawing/2014/main" id="{82AE3632-4BED-BB49-91CC-B22A674F88B9}"/>
              </a:ext>
            </a:extLst>
          </p:cNvPr>
          <p:cNvSpPr>
            <a:spLocks noGrp="1"/>
          </p:cNvSpPr>
          <p:nvPr>
            <p:ph type="body" sz="quarter" idx="32"/>
          </p:nvPr>
        </p:nvSpPr>
        <p:spPr>
          <a:xfrm>
            <a:off x="694766" y="1822414"/>
            <a:ext cx="5047055" cy="539966"/>
          </a:xfrm>
          <a:prstGeom prst="rect">
            <a:avLst/>
          </a:prstGeom>
        </p:spPr>
        <p:txBody>
          <a:bodyPr anchor="t" anchorCtr="0">
            <a:noAutofit/>
          </a:bodyPr>
          <a:lstStyle>
            <a:lvl1pPr marL="7938" indent="0">
              <a:lnSpc>
                <a:spcPct val="80000"/>
              </a:lnSpc>
              <a:spcAft>
                <a:spcPts val="0"/>
              </a:spcAft>
              <a:tabLst/>
              <a:defRPr sz="1800" b="1" i="0" cap="all" baseline="0">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8" name="Espace réservé du texte 3">
            <a:extLst>
              <a:ext uri="{FF2B5EF4-FFF2-40B4-BE49-F238E27FC236}">
                <a16:creationId xmlns:a16="http://schemas.microsoft.com/office/drawing/2014/main" id="{B3A5BCC9-7CD4-9040-8D67-E22C330D4AD0}"/>
              </a:ext>
            </a:extLst>
          </p:cNvPr>
          <p:cNvSpPr>
            <a:spLocks noGrp="1"/>
          </p:cNvSpPr>
          <p:nvPr>
            <p:ph type="body" sz="quarter" idx="31"/>
          </p:nvPr>
        </p:nvSpPr>
        <p:spPr>
          <a:xfrm>
            <a:off x="694765" y="2362380"/>
            <a:ext cx="5047056" cy="3693089"/>
          </a:xfrm>
          <a:prstGeom prst="rect">
            <a:avLst/>
          </a:prstGeom>
        </p:spPr>
        <p:txBody>
          <a:bodyPr anchor="t"/>
          <a:lstStyle>
            <a:lvl1pPr>
              <a:lnSpc>
                <a:spcPct val="100000"/>
              </a:lnSpc>
              <a:defRPr sz="1600"/>
            </a:lvl1pPr>
          </a:lstStyle>
          <a:p>
            <a:pPr lvl="0"/>
            <a:r>
              <a:rPr lang="fr-FR"/>
              <a:t>Cliquez pour modifier les styles du texte du masque</a:t>
            </a:r>
          </a:p>
        </p:txBody>
      </p:sp>
      <p:sp>
        <p:nvSpPr>
          <p:cNvPr id="10" name="Espace réservé du texte 3">
            <a:extLst>
              <a:ext uri="{FF2B5EF4-FFF2-40B4-BE49-F238E27FC236}">
                <a16:creationId xmlns:a16="http://schemas.microsoft.com/office/drawing/2014/main" id="{A225F21B-346B-A84D-B07C-8E50649ED4C8}"/>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1636560839"/>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re seul + 1 col_2">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C1EA660-DB54-B84A-A0D7-F6E6FE04BDF2}"/>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F8B310C1-8A65-524E-AADB-37542C37086A}"/>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6" name="Espace réservé de la date 14">
            <a:extLst>
              <a:ext uri="{FF2B5EF4-FFF2-40B4-BE49-F238E27FC236}">
                <a16:creationId xmlns:a16="http://schemas.microsoft.com/office/drawing/2014/main" id="{4E1D1293-6FA1-3E4F-97B4-41634453F873}"/>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7" name="Espace réservé du texte 12">
            <a:extLst>
              <a:ext uri="{FF2B5EF4-FFF2-40B4-BE49-F238E27FC236}">
                <a16:creationId xmlns:a16="http://schemas.microsoft.com/office/drawing/2014/main" id="{82AE3632-4BED-BB49-91CC-B22A674F88B9}"/>
              </a:ext>
            </a:extLst>
          </p:cNvPr>
          <p:cNvSpPr>
            <a:spLocks noGrp="1"/>
          </p:cNvSpPr>
          <p:nvPr>
            <p:ph type="body" sz="quarter" idx="32"/>
          </p:nvPr>
        </p:nvSpPr>
        <p:spPr>
          <a:xfrm>
            <a:off x="694766" y="1822414"/>
            <a:ext cx="5047055" cy="539966"/>
          </a:xfrm>
          <a:prstGeom prst="rect">
            <a:avLst/>
          </a:prstGeom>
        </p:spPr>
        <p:txBody>
          <a:bodyPr anchor="t" anchorCtr="0">
            <a:noAutofit/>
          </a:bodyPr>
          <a:lstStyle>
            <a:lvl1pPr marL="7938" indent="0">
              <a:lnSpc>
                <a:spcPct val="80000"/>
              </a:lnSpc>
              <a:spcAft>
                <a:spcPts val="0"/>
              </a:spcAft>
              <a:tabLst/>
              <a:defRPr sz="1800" b="1" i="0" cap="all" baseline="0">
                <a:solidFill>
                  <a:schemeClr val="bg1"/>
                </a:solidFill>
                <a:latin typeface="Paris2024" panose="02010503030201020103" pitchFamily="2" charset="0"/>
              </a:defRPr>
            </a:lvl1pPr>
            <a:lvl2pPr marL="7938" indent="0">
              <a:tabLst/>
              <a:defRPr sz="1600" b="0" i="0">
                <a:latin typeface="Paris2024 Semibold" panose="02010503030201020103" pitchFamily="2" charset="0"/>
              </a:defRPr>
            </a:lvl2pPr>
            <a:lvl3pPr marL="7938" indent="0">
              <a:tabLst/>
              <a:defRPr sz="1400" b="0" i="0">
                <a:latin typeface="Source Sans Pro" panose="020B0503030403020204" pitchFamily="34" charset="77"/>
              </a:defRPr>
            </a:lvl3pPr>
            <a:lvl4pPr marL="7938" indent="0">
              <a:tabLst/>
              <a:defRPr sz="1400" b="1" i="0">
                <a:latin typeface="Source Sans Pro" panose="020B0503030403020204" pitchFamily="34" charset="77"/>
              </a:defRPr>
            </a:lvl4pPr>
            <a:lvl5pPr marL="7938" indent="0">
              <a:tabLst/>
              <a:defRPr sz="1400"/>
            </a:lvl5pPr>
          </a:lstStyle>
          <a:p>
            <a:pPr lvl="0"/>
            <a:r>
              <a:rPr lang="fr-FR"/>
              <a:t>Cliquez pour modifier les styles du texte du masque</a:t>
            </a:r>
          </a:p>
        </p:txBody>
      </p:sp>
      <p:sp>
        <p:nvSpPr>
          <p:cNvPr id="8" name="Espace réservé du texte 3">
            <a:extLst>
              <a:ext uri="{FF2B5EF4-FFF2-40B4-BE49-F238E27FC236}">
                <a16:creationId xmlns:a16="http://schemas.microsoft.com/office/drawing/2014/main" id="{B3A5BCC9-7CD4-9040-8D67-E22C330D4AD0}"/>
              </a:ext>
            </a:extLst>
          </p:cNvPr>
          <p:cNvSpPr>
            <a:spLocks noGrp="1"/>
          </p:cNvSpPr>
          <p:nvPr>
            <p:ph type="body" sz="quarter" idx="31"/>
          </p:nvPr>
        </p:nvSpPr>
        <p:spPr>
          <a:xfrm>
            <a:off x="694765" y="2362380"/>
            <a:ext cx="5047056" cy="3693089"/>
          </a:xfrm>
          <a:prstGeom prst="rect">
            <a:avLst/>
          </a:prstGeom>
        </p:spPr>
        <p:txBody>
          <a:bodyPr anchor="t"/>
          <a:lstStyle>
            <a:lvl1pPr>
              <a:lnSpc>
                <a:spcPct val="100000"/>
              </a:lnSpc>
              <a:defRPr sz="1600">
                <a:solidFill>
                  <a:schemeClr val="bg1"/>
                </a:solidFill>
              </a:defRPr>
            </a:lvl1pPr>
          </a:lstStyle>
          <a:p>
            <a:pPr lvl="0"/>
            <a:r>
              <a:rPr lang="fr-FR"/>
              <a:t>Cliquez pour modifier les styles du texte du masque</a:t>
            </a:r>
          </a:p>
        </p:txBody>
      </p:sp>
      <p:sp>
        <p:nvSpPr>
          <p:cNvPr id="9" name="Titre 1">
            <a:extLst>
              <a:ext uri="{FF2B5EF4-FFF2-40B4-BE49-F238E27FC236}">
                <a16:creationId xmlns:a16="http://schemas.microsoft.com/office/drawing/2014/main" id="{30C5FC40-233B-0442-BA63-E7E503FCE883}"/>
              </a:ext>
            </a:extLst>
          </p:cNvPr>
          <p:cNvSpPr>
            <a:spLocks noGrp="1"/>
          </p:cNvSpPr>
          <p:nvPr>
            <p:ph type="title" hasCustomPrompt="1"/>
          </p:nvPr>
        </p:nvSpPr>
        <p:spPr>
          <a:xfrm>
            <a:off x="352637" y="325067"/>
            <a:ext cx="11486723" cy="477465"/>
          </a:xfrm>
        </p:spPr>
        <p:txBody>
          <a:bodyPr/>
          <a:lstStyle>
            <a:lvl1pPr>
              <a:defRPr>
                <a:solidFill>
                  <a:schemeClr val="bg1"/>
                </a:solidFill>
              </a:defRPr>
            </a:lvl1pPr>
          </a:lstStyle>
          <a:p>
            <a:r>
              <a:rPr lang="fr-FR"/>
              <a:t>titre</a:t>
            </a:r>
          </a:p>
        </p:txBody>
      </p:sp>
      <p:sp>
        <p:nvSpPr>
          <p:cNvPr id="11" name="Espace réservé du texte 3">
            <a:extLst>
              <a:ext uri="{FF2B5EF4-FFF2-40B4-BE49-F238E27FC236}">
                <a16:creationId xmlns:a16="http://schemas.microsoft.com/office/drawing/2014/main" id="{A7C5702C-4200-E04F-8887-1DB60F3A6902}"/>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56141431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re seul_1">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C1EA660-DB54-B84A-A0D7-F6E6FE04BDF2}"/>
              </a:ext>
            </a:extLst>
          </p:cNvPr>
          <p:cNvSpPr>
            <a:spLocks noGrp="1"/>
          </p:cNvSpPr>
          <p:nvPr>
            <p:ph type="ftr" sz="quarter" idx="10"/>
          </p:nvPr>
        </p:nvSpPr>
        <p:spPr/>
        <p:txBody>
          <a:body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F8B310C1-8A65-524E-AADB-37542C37086A}"/>
              </a:ext>
            </a:extLst>
          </p:cNvPr>
          <p:cNvSpPr>
            <a:spLocks noGrp="1"/>
          </p:cNvSpPr>
          <p:nvPr>
            <p:ph type="sldNum" sz="quarter" idx="11"/>
          </p:nvPr>
        </p:nvSpPr>
        <p:spPr>
          <a:ln>
            <a:solidFill>
              <a:schemeClr val="tx1"/>
            </a:solidFill>
          </a:ln>
        </p:spPr>
        <p:txBody>
          <a:bodyPr/>
          <a:lstStyle/>
          <a:p>
            <a:fld id="{B0A748EA-4192-4545-B323-8C43BBEE3E97}" type="slidenum">
              <a:rPr lang="fr-FR" smtClean="0"/>
              <a:t>‹N°›</a:t>
            </a:fld>
            <a:endParaRPr lang="fr-FR"/>
          </a:p>
        </p:txBody>
      </p:sp>
      <p:sp>
        <p:nvSpPr>
          <p:cNvPr id="6" name="Espace réservé de la date 14">
            <a:extLst>
              <a:ext uri="{FF2B5EF4-FFF2-40B4-BE49-F238E27FC236}">
                <a16:creationId xmlns:a16="http://schemas.microsoft.com/office/drawing/2014/main" id="{4E1D1293-6FA1-3E4F-97B4-41634453F873}"/>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7" name="Titre 1">
            <a:extLst>
              <a:ext uri="{FF2B5EF4-FFF2-40B4-BE49-F238E27FC236}">
                <a16:creationId xmlns:a16="http://schemas.microsoft.com/office/drawing/2014/main" id="{1647AD77-0039-344C-84F6-F01CDEFE8E5A}"/>
              </a:ext>
            </a:extLst>
          </p:cNvPr>
          <p:cNvSpPr>
            <a:spLocks noGrp="1"/>
          </p:cNvSpPr>
          <p:nvPr>
            <p:ph type="title" hasCustomPrompt="1"/>
          </p:nvPr>
        </p:nvSpPr>
        <p:spPr>
          <a:xfrm>
            <a:off x="352637" y="325067"/>
            <a:ext cx="11486723" cy="477465"/>
          </a:xfrm>
        </p:spPr>
        <p:txBody>
          <a:bodyPr/>
          <a:lstStyle/>
          <a:p>
            <a:r>
              <a:rPr lang="fr-FR"/>
              <a:t>titre</a:t>
            </a:r>
          </a:p>
        </p:txBody>
      </p:sp>
      <p:sp>
        <p:nvSpPr>
          <p:cNvPr id="8" name="Espace réservé du texte 3">
            <a:extLst>
              <a:ext uri="{FF2B5EF4-FFF2-40B4-BE49-F238E27FC236}">
                <a16:creationId xmlns:a16="http://schemas.microsoft.com/office/drawing/2014/main" id="{9EBC64C2-134F-4C45-9ED3-84E7F738B741}"/>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876792248"/>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re seul_2">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2623037-D98B-2E42-9272-D57278E51EAE}"/>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4EA69608-A103-C142-B565-7366A087B78F}"/>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6" name="Espace réservé de la date 14">
            <a:extLst>
              <a:ext uri="{FF2B5EF4-FFF2-40B4-BE49-F238E27FC236}">
                <a16:creationId xmlns:a16="http://schemas.microsoft.com/office/drawing/2014/main" id="{9D86E8D2-1EB5-1540-AF0E-DFFCC9B6A436}"/>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
        <p:nvSpPr>
          <p:cNvPr id="7" name="Titre 1">
            <a:extLst>
              <a:ext uri="{FF2B5EF4-FFF2-40B4-BE49-F238E27FC236}">
                <a16:creationId xmlns:a16="http://schemas.microsoft.com/office/drawing/2014/main" id="{40EC9F7B-CE4C-4C44-8811-5CD36D894335}"/>
              </a:ext>
            </a:extLst>
          </p:cNvPr>
          <p:cNvSpPr>
            <a:spLocks noGrp="1"/>
          </p:cNvSpPr>
          <p:nvPr>
            <p:ph type="title" hasCustomPrompt="1"/>
          </p:nvPr>
        </p:nvSpPr>
        <p:spPr>
          <a:xfrm>
            <a:off x="352637" y="325067"/>
            <a:ext cx="11486723" cy="477465"/>
          </a:xfrm>
        </p:spPr>
        <p:txBody>
          <a:bodyPr/>
          <a:lstStyle>
            <a:lvl1pPr>
              <a:defRPr>
                <a:solidFill>
                  <a:schemeClr val="bg1"/>
                </a:solidFill>
              </a:defRPr>
            </a:lvl1pPr>
          </a:lstStyle>
          <a:p>
            <a:r>
              <a:rPr lang="fr-FR"/>
              <a:t>titre</a:t>
            </a:r>
          </a:p>
        </p:txBody>
      </p:sp>
      <p:sp>
        <p:nvSpPr>
          <p:cNvPr id="8" name="Espace réservé du texte 3">
            <a:extLst>
              <a:ext uri="{FF2B5EF4-FFF2-40B4-BE49-F238E27FC236}">
                <a16:creationId xmlns:a16="http://schemas.microsoft.com/office/drawing/2014/main" id="{B067CB4C-433D-5341-985C-1C85952B3F18}"/>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solidFill>
                  <a:schemeClr val="bg1"/>
                </a:solidFill>
                <a:latin typeface="Paris2024" panose="02010503030201020103" pitchFamily="2" charset="0"/>
              </a:defRPr>
            </a:lvl1pPr>
          </a:lstStyle>
          <a:p>
            <a:pPr lvl="0"/>
            <a:r>
              <a:rPr lang="fr-FR"/>
              <a:t>Sous-titre</a:t>
            </a:r>
          </a:p>
        </p:txBody>
      </p:sp>
    </p:spTree>
    <p:extLst>
      <p:ext uri="{BB962C8B-B14F-4D97-AF65-F5344CB8AC3E}">
        <p14:creationId xmlns:p14="http://schemas.microsoft.com/office/powerpoint/2010/main" val="128109495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Vide_1">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5619860-08D8-1B47-9B1C-F81635968CFD}"/>
              </a:ext>
            </a:extLst>
          </p:cNvPr>
          <p:cNvSpPr>
            <a:spLocks noGrp="1"/>
          </p:cNvSpPr>
          <p:nvPr>
            <p:ph type="ftr" sz="quarter" idx="10"/>
          </p:nvPr>
        </p:nvSpPr>
        <p:spPr/>
        <p:txBody>
          <a:bodyPr/>
          <a:lstStyle/>
          <a:p>
            <a:r>
              <a:rPr lang="fr-FR"/>
              <a:t>JEUX OLYMPIQUES ET PARALYMPIQUES DE PARIS 2024 | 7 JUILLET 2024</a:t>
            </a:r>
          </a:p>
        </p:txBody>
      </p:sp>
      <p:sp>
        <p:nvSpPr>
          <p:cNvPr id="5" name="Espace réservé du numéro de diapositive 3">
            <a:extLst>
              <a:ext uri="{FF2B5EF4-FFF2-40B4-BE49-F238E27FC236}">
                <a16:creationId xmlns:a16="http://schemas.microsoft.com/office/drawing/2014/main" id="{EC387032-AE05-2B4D-8552-26A94F99FDC7}"/>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
        <p:nvSpPr>
          <p:cNvPr id="6" name="Espace réservé de la date 14">
            <a:extLst>
              <a:ext uri="{FF2B5EF4-FFF2-40B4-BE49-F238E27FC236}">
                <a16:creationId xmlns:a16="http://schemas.microsoft.com/office/drawing/2014/main" id="{5BFFFB7B-39B9-8343-8EF3-FE50654C3D0C}"/>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Tree>
    <p:extLst>
      <p:ext uri="{BB962C8B-B14F-4D97-AF65-F5344CB8AC3E}">
        <p14:creationId xmlns:p14="http://schemas.microsoft.com/office/powerpoint/2010/main" val="9016455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Vide_2">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92A4D1E-C8D2-1A4E-A0CA-703725A82284}"/>
              </a:ext>
            </a:extLst>
          </p:cNvPr>
          <p:cNvSpPr>
            <a:spLocks noGrp="1"/>
          </p:cNvSpPr>
          <p:nvPr>
            <p:ph type="ftr" sz="quarter" idx="10"/>
          </p:nvPr>
        </p:nvSpPr>
        <p:spPr/>
        <p:txBody>
          <a:bodyPr/>
          <a:lstStyle>
            <a:lvl1pPr>
              <a:defRPr>
                <a:solidFill>
                  <a:schemeClr val="bg1"/>
                </a:solidFill>
              </a:defRPr>
            </a:lvl1pPr>
          </a:lstStyle>
          <a:p>
            <a:r>
              <a:rPr lang="fr-FR"/>
              <a:t>JEUX OLYMPIQUES ET PARALYMPIQUES DE PARIS 2024 | 7 JUILLET 2024</a:t>
            </a:r>
          </a:p>
        </p:txBody>
      </p:sp>
      <p:sp>
        <p:nvSpPr>
          <p:cNvPr id="4" name="Espace réservé du numéro de diapositive 3">
            <a:extLst>
              <a:ext uri="{FF2B5EF4-FFF2-40B4-BE49-F238E27FC236}">
                <a16:creationId xmlns:a16="http://schemas.microsoft.com/office/drawing/2014/main" id="{BF835660-B166-2742-A14F-3E3EE64025C3}"/>
              </a:ext>
            </a:extLst>
          </p:cNvPr>
          <p:cNvSpPr>
            <a:spLocks noGrp="1"/>
          </p:cNvSpPr>
          <p:nvPr>
            <p:ph type="sldNum" sz="quarter" idx="11"/>
          </p:nvPr>
        </p:nvSpPr>
        <p:spPr>
          <a:ln>
            <a:solidFill>
              <a:schemeClr val="bg1"/>
            </a:solidFill>
          </a:ln>
        </p:spPr>
        <p:txBody>
          <a:bodyPr/>
          <a:lstStyle>
            <a:lvl1pPr>
              <a:defRPr>
                <a:solidFill>
                  <a:schemeClr val="bg1"/>
                </a:solidFill>
              </a:defRPr>
            </a:lvl1pPr>
          </a:lstStyle>
          <a:p>
            <a:fld id="{B0A748EA-4192-4545-B323-8C43BBEE3E97}" type="slidenum">
              <a:rPr lang="fr-FR" smtClean="0"/>
              <a:t>‹N°›</a:t>
            </a:fld>
            <a:endParaRPr lang="fr-FR"/>
          </a:p>
        </p:txBody>
      </p:sp>
      <p:sp>
        <p:nvSpPr>
          <p:cNvPr id="6" name="Espace réservé de la date 14">
            <a:extLst>
              <a:ext uri="{FF2B5EF4-FFF2-40B4-BE49-F238E27FC236}">
                <a16:creationId xmlns:a16="http://schemas.microsoft.com/office/drawing/2014/main" id="{940E280B-8196-CC41-A0C6-6B22B9F31F6A}"/>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spTree>
    <p:extLst>
      <p:ext uri="{BB962C8B-B14F-4D97-AF65-F5344CB8AC3E}">
        <p14:creationId xmlns:p14="http://schemas.microsoft.com/office/powerpoint/2010/main" val="3781995998"/>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meline_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231A4-E1C3-1040-8EB2-FABE80025CA4}"/>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50153845-F1AA-D343-B376-3D51EE6B318A}"/>
              </a:ext>
            </a:extLst>
          </p:cNvPr>
          <p:cNvSpPr>
            <a:spLocks noGrp="1"/>
          </p:cNvSpPr>
          <p:nvPr>
            <p:ph type="ftr" sz="quarter" idx="10"/>
          </p:nvPr>
        </p:nvSpPr>
        <p:spPr/>
        <p:txBody>
          <a:bodyPr/>
          <a:lstStyle/>
          <a:p>
            <a:r>
              <a:rPr lang="fr-FR"/>
              <a:t>JEUX OLYMPIQUES ET PARALYMPIQUES DE PARIS 2024 | 7 JUILLET 2024</a:t>
            </a:r>
          </a:p>
        </p:txBody>
      </p:sp>
      <p:sp>
        <p:nvSpPr>
          <p:cNvPr id="16" name="Espace réservé du texte 11">
            <a:extLst>
              <a:ext uri="{FF2B5EF4-FFF2-40B4-BE49-F238E27FC236}">
                <a16:creationId xmlns:a16="http://schemas.microsoft.com/office/drawing/2014/main" id="{41309EF1-6288-1544-9A9B-11ECA4A21B53}"/>
              </a:ext>
            </a:extLst>
          </p:cNvPr>
          <p:cNvSpPr>
            <a:spLocks noGrp="1"/>
          </p:cNvSpPr>
          <p:nvPr>
            <p:ph type="body" sz="quarter" idx="43" hasCustomPrompt="1"/>
          </p:nvPr>
        </p:nvSpPr>
        <p:spPr>
          <a:xfrm>
            <a:off x="884529" y="2853742"/>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17" name="Espace réservé du texte 11">
            <a:extLst>
              <a:ext uri="{FF2B5EF4-FFF2-40B4-BE49-F238E27FC236}">
                <a16:creationId xmlns:a16="http://schemas.microsoft.com/office/drawing/2014/main" id="{5DEF9782-3034-AC48-B1B5-5E75C83767E0}"/>
              </a:ext>
            </a:extLst>
          </p:cNvPr>
          <p:cNvSpPr>
            <a:spLocks noGrp="1"/>
          </p:cNvSpPr>
          <p:nvPr>
            <p:ph type="body" sz="quarter" idx="44"/>
          </p:nvPr>
        </p:nvSpPr>
        <p:spPr>
          <a:xfrm>
            <a:off x="884529" y="3373203"/>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18" name="Espace réservé pour une image  3">
            <a:extLst>
              <a:ext uri="{FF2B5EF4-FFF2-40B4-BE49-F238E27FC236}">
                <a16:creationId xmlns:a16="http://schemas.microsoft.com/office/drawing/2014/main" id="{2C5F55BE-0662-4042-AD54-6AC7D5ABD832}"/>
              </a:ext>
            </a:extLst>
          </p:cNvPr>
          <p:cNvSpPr>
            <a:spLocks noGrp="1"/>
          </p:cNvSpPr>
          <p:nvPr>
            <p:ph type="pic" sz="quarter" idx="53"/>
          </p:nvPr>
        </p:nvSpPr>
        <p:spPr>
          <a:xfrm>
            <a:off x="892531" y="4764505"/>
            <a:ext cx="1761924" cy="1031280"/>
          </a:xfrm>
          <a:prstGeom prst="rect">
            <a:avLst/>
          </a:prstGeom>
          <a:solidFill>
            <a:schemeClr val="bg1">
              <a:lumMod val="65000"/>
            </a:schemeClr>
          </a:solidFill>
        </p:spPr>
        <p:txBody>
          <a:bodyPr>
            <a:normAutofit/>
          </a:bodyPr>
          <a:lstStyle>
            <a:lvl1pPr algn="ctr">
              <a:defRPr sz="1400"/>
            </a:lvl1pPr>
          </a:lstStyle>
          <a:p>
            <a:r>
              <a:rPr lang="fr-FR"/>
              <a:t>Cliquez sur l'icône pour ajouter une image</a:t>
            </a:r>
          </a:p>
        </p:txBody>
      </p:sp>
      <p:sp>
        <p:nvSpPr>
          <p:cNvPr id="19" name="Espace réservé du texte 11">
            <a:extLst>
              <a:ext uri="{FF2B5EF4-FFF2-40B4-BE49-F238E27FC236}">
                <a16:creationId xmlns:a16="http://schemas.microsoft.com/office/drawing/2014/main" id="{56FF54F2-55AF-8649-946F-9E5B5AE16D03}"/>
              </a:ext>
            </a:extLst>
          </p:cNvPr>
          <p:cNvSpPr>
            <a:spLocks noGrp="1"/>
          </p:cNvSpPr>
          <p:nvPr>
            <p:ph type="body" sz="quarter" idx="54" hasCustomPrompt="1"/>
          </p:nvPr>
        </p:nvSpPr>
        <p:spPr>
          <a:xfrm>
            <a:off x="884529" y="1770976"/>
            <a:ext cx="1793079" cy="938489"/>
          </a:xfrm>
          <a:prstGeom prst="rect">
            <a:avLst/>
          </a:prstGeom>
        </p:spPr>
        <p:txBody>
          <a:bodyPr anchor="b">
            <a:noAutofit/>
          </a:bodyPr>
          <a:lstStyle>
            <a:lvl1pPr marL="0" indent="0">
              <a:lnSpc>
                <a:spcPct val="78000"/>
              </a:lnSpc>
              <a:spcAft>
                <a:spcPts val="0"/>
              </a:spcAft>
              <a:buNone/>
              <a:defRPr sz="48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32" name="Espace réservé du texte 3">
            <a:extLst>
              <a:ext uri="{FF2B5EF4-FFF2-40B4-BE49-F238E27FC236}">
                <a16:creationId xmlns:a16="http://schemas.microsoft.com/office/drawing/2014/main" id="{683546B2-288A-3C49-9D82-D3D9C3799F40}"/>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sp>
        <p:nvSpPr>
          <p:cNvPr id="33" name="Espace réservé de la date 14">
            <a:extLst>
              <a:ext uri="{FF2B5EF4-FFF2-40B4-BE49-F238E27FC236}">
                <a16:creationId xmlns:a16="http://schemas.microsoft.com/office/drawing/2014/main" id="{A3178AC6-B684-F241-BE47-0CEFDADA6F2D}"/>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grpSp>
        <p:nvGrpSpPr>
          <p:cNvPr id="51" name="Groupe 50">
            <a:extLst>
              <a:ext uri="{FF2B5EF4-FFF2-40B4-BE49-F238E27FC236}">
                <a16:creationId xmlns:a16="http://schemas.microsoft.com/office/drawing/2014/main" id="{8305FC0E-C5B6-2843-B573-36F46C427C55}"/>
              </a:ext>
            </a:extLst>
          </p:cNvPr>
          <p:cNvGrpSpPr/>
          <p:nvPr/>
        </p:nvGrpSpPr>
        <p:grpSpPr>
          <a:xfrm>
            <a:off x="692033" y="1771194"/>
            <a:ext cx="10890357" cy="4306576"/>
            <a:chOff x="692033" y="1771194"/>
            <a:chExt cx="10890357" cy="4306576"/>
          </a:xfrm>
        </p:grpSpPr>
        <p:cxnSp>
          <p:nvCxnSpPr>
            <p:cNvPr id="7" name="Connecteur droit 6">
              <a:extLst>
                <a:ext uri="{FF2B5EF4-FFF2-40B4-BE49-F238E27FC236}">
                  <a16:creationId xmlns:a16="http://schemas.microsoft.com/office/drawing/2014/main" id="{70559AE6-EC7A-B54C-8A26-D90FF94F8211}"/>
                </a:ext>
              </a:extLst>
            </p:cNvPr>
            <p:cNvCxnSpPr>
              <a:cxnSpLocks/>
            </p:cNvCxnSpPr>
            <p:nvPr/>
          </p:nvCxnSpPr>
          <p:spPr>
            <a:xfrm>
              <a:off x="2870104" y="1771194"/>
              <a:ext cx="0" cy="4306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C36ECBCA-3C40-1542-924A-D0EAA6C99C26}"/>
                </a:ext>
              </a:extLst>
            </p:cNvPr>
            <p:cNvCxnSpPr>
              <a:cxnSpLocks/>
            </p:cNvCxnSpPr>
            <p:nvPr/>
          </p:nvCxnSpPr>
          <p:spPr>
            <a:xfrm>
              <a:off x="5048175" y="1771194"/>
              <a:ext cx="0" cy="4306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A7E15CFC-4DC5-6A4C-9ED0-CE03CE3D9D75}"/>
                </a:ext>
              </a:extLst>
            </p:cNvPr>
            <p:cNvCxnSpPr>
              <a:cxnSpLocks/>
            </p:cNvCxnSpPr>
            <p:nvPr/>
          </p:nvCxnSpPr>
          <p:spPr>
            <a:xfrm>
              <a:off x="7226246" y="1771194"/>
              <a:ext cx="0" cy="4306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4188AB5-B51D-AF46-A6BD-B7DE3DE5BCA9}"/>
                </a:ext>
              </a:extLst>
            </p:cNvPr>
            <p:cNvCxnSpPr>
              <a:cxnSpLocks/>
            </p:cNvCxnSpPr>
            <p:nvPr/>
          </p:nvCxnSpPr>
          <p:spPr>
            <a:xfrm>
              <a:off x="9404317" y="1771194"/>
              <a:ext cx="0" cy="4306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20C0C7FD-6640-A34A-9164-429B3631ACA2}"/>
                </a:ext>
              </a:extLst>
            </p:cNvPr>
            <p:cNvCxnSpPr>
              <a:cxnSpLocks/>
            </p:cNvCxnSpPr>
            <p:nvPr/>
          </p:nvCxnSpPr>
          <p:spPr>
            <a:xfrm>
              <a:off x="11582390" y="1771194"/>
              <a:ext cx="0" cy="4306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C890DDA9-9542-1741-B333-0CC8C2EA25EE}"/>
                </a:ext>
              </a:extLst>
            </p:cNvPr>
            <p:cNvCxnSpPr>
              <a:cxnSpLocks/>
            </p:cNvCxnSpPr>
            <p:nvPr/>
          </p:nvCxnSpPr>
          <p:spPr>
            <a:xfrm>
              <a:off x="692033" y="1771194"/>
              <a:ext cx="0" cy="4306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Espace réservé du texte 11">
            <a:extLst>
              <a:ext uri="{FF2B5EF4-FFF2-40B4-BE49-F238E27FC236}">
                <a16:creationId xmlns:a16="http://schemas.microsoft.com/office/drawing/2014/main" id="{8417AD13-F6CB-EB42-95AA-3571AC9AF305}"/>
              </a:ext>
            </a:extLst>
          </p:cNvPr>
          <p:cNvSpPr>
            <a:spLocks noGrp="1"/>
          </p:cNvSpPr>
          <p:nvPr>
            <p:ph type="body" sz="quarter" idx="55" hasCustomPrompt="1"/>
          </p:nvPr>
        </p:nvSpPr>
        <p:spPr>
          <a:xfrm>
            <a:off x="3062324" y="2853742"/>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36" name="Espace réservé du texte 11">
            <a:extLst>
              <a:ext uri="{FF2B5EF4-FFF2-40B4-BE49-F238E27FC236}">
                <a16:creationId xmlns:a16="http://schemas.microsoft.com/office/drawing/2014/main" id="{E8C44026-6C7A-F740-8A2B-B30190F472AB}"/>
              </a:ext>
            </a:extLst>
          </p:cNvPr>
          <p:cNvSpPr>
            <a:spLocks noGrp="1"/>
          </p:cNvSpPr>
          <p:nvPr>
            <p:ph type="body" sz="quarter" idx="56"/>
          </p:nvPr>
        </p:nvSpPr>
        <p:spPr>
          <a:xfrm>
            <a:off x="3062324" y="3373203"/>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37" name="Espace réservé pour une image  3">
            <a:extLst>
              <a:ext uri="{FF2B5EF4-FFF2-40B4-BE49-F238E27FC236}">
                <a16:creationId xmlns:a16="http://schemas.microsoft.com/office/drawing/2014/main" id="{50FB4B58-F929-884B-BCBE-32685898E0EE}"/>
              </a:ext>
            </a:extLst>
          </p:cNvPr>
          <p:cNvSpPr>
            <a:spLocks noGrp="1"/>
          </p:cNvSpPr>
          <p:nvPr>
            <p:ph type="pic" sz="quarter" idx="57"/>
          </p:nvPr>
        </p:nvSpPr>
        <p:spPr>
          <a:xfrm>
            <a:off x="3070326" y="4764505"/>
            <a:ext cx="1761924" cy="1031280"/>
          </a:xfrm>
          <a:prstGeom prst="rect">
            <a:avLst/>
          </a:prstGeom>
          <a:solidFill>
            <a:schemeClr val="bg1">
              <a:lumMod val="65000"/>
            </a:schemeClr>
          </a:solidFill>
        </p:spPr>
        <p:txBody>
          <a:bodyPr>
            <a:normAutofit/>
          </a:bodyPr>
          <a:lstStyle>
            <a:lvl1pPr algn="ctr">
              <a:defRPr sz="1400"/>
            </a:lvl1pPr>
          </a:lstStyle>
          <a:p>
            <a:r>
              <a:rPr lang="fr-FR"/>
              <a:t>Cliquez sur l'icône pour ajouter une image</a:t>
            </a:r>
          </a:p>
        </p:txBody>
      </p:sp>
      <p:sp>
        <p:nvSpPr>
          <p:cNvPr id="38" name="Espace réservé du texte 11">
            <a:extLst>
              <a:ext uri="{FF2B5EF4-FFF2-40B4-BE49-F238E27FC236}">
                <a16:creationId xmlns:a16="http://schemas.microsoft.com/office/drawing/2014/main" id="{AF4D6AB4-29CD-5241-B4EE-F3763678B413}"/>
              </a:ext>
            </a:extLst>
          </p:cNvPr>
          <p:cNvSpPr>
            <a:spLocks noGrp="1"/>
          </p:cNvSpPr>
          <p:nvPr>
            <p:ph type="body" sz="quarter" idx="58" hasCustomPrompt="1"/>
          </p:nvPr>
        </p:nvSpPr>
        <p:spPr>
          <a:xfrm>
            <a:off x="3062324" y="1770976"/>
            <a:ext cx="1793079" cy="938489"/>
          </a:xfrm>
          <a:prstGeom prst="rect">
            <a:avLst/>
          </a:prstGeom>
        </p:spPr>
        <p:txBody>
          <a:bodyPr anchor="b">
            <a:noAutofit/>
          </a:bodyPr>
          <a:lstStyle>
            <a:lvl1pPr marL="0" indent="0">
              <a:lnSpc>
                <a:spcPct val="78000"/>
              </a:lnSpc>
              <a:spcAft>
                <a:spcPts val="0"/>
              </a:spcAft>
              <a:buNone/>
              <a:defRPr sz="48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39" name="Espace réservé du texte 11">
            <a:extLst>
              <a:ext uri="{FF2B5EF4-FFF2-40B4-BE49-F238E27FC236}">
                <a16:creationId xmlns:a16="http://schemas.microsoft.com/office/drawing/2014/main" id="{4799CF46-F0F7-994B-AB3B-B884A774C3A2}"/>
              </a:ext>
            </a:extLst>
          </p:cNvPr>
          <p:cNvSpPr>
            <a:spLocks noGrp="1"/>
          </p:cNvSpPr>
          <p:nvPr>
            <p:ph type="body" sz="quarter" idx="59" hasCustomPrompt="1"/>
          </p:nvPr>
        </p:nvSpPr>
        <p:spPr>
          <a:xfrm>
            <a:off x="5240119" y="2853742"/>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40" name="Espace réservé du texte 11">
            <a:extLst>
              <a:ext uri="{FF2B5EF4-FFF2-40B4-BE49-F238E27FC236}">
                <a16:creationId xmlns:a16="http://schemas.microsoft.com/office/drawing/2014/main" id="{3D0F851D-D096-444B-818A-7491F35DA511}"/>
              </a:ext>
            </a:extLst>
          </p:cNvPr>
          <p:cNvSpPr>
            <a:spLocks noGrp="1"/>
          </p:cNvSpPr>
          <p:nvPr>
            <p:ph type="body" sz="quarter" idx="60"/>
          </p:nvPr>
        </p:nvSpPr>
        <p:spPr>
          <a:xfrm>
            <a:off x="5240119" y="3373203"/>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41" name="Espace réservé pour une image  3">
            <a:extLst>
              <a:ext uri="{FF2B5EF4-FFF2-40B4-BE49-F238E27FC236}">
                <a16:creationId xmlns:a16="http://schemas.microsoft.com/office/drawing/2014/main" id="{8F1B04AF-95A9-924B-84EA-30BCF880F773}"/>
              </a:ext>
            </a:extLst>
          </p:cNvPr>
          <p:cNvSpPr>
            <a:spLocks noGrp="1"/>
          </p:cNvSpPr>
          <p:nvPr>
            <p:ph type="pic" sz="quarter" idx="61"/>
          </p:nvPr>
        </p:nvSpPr>
        <p:spPr>
          <a:xfrm>
            <a:off x="5248121" y="4764505"/>
            <a:ext cx="1761924" cy="1031280"/>
          </a:xfrm>
          <a:prstGeom prst="rect">
            <a:avLst/>
          </a:prstGeom>
          <a:solidFill>
            <a:schemeClr val="bg1">
              <a:lumMod val="65000"/>
            </a:schemeClr>
          </a:solidFill>
        </p:spPr>
        <p:txBody>
          <a:bodyPr>
            <a:normAutofit/>
          </a:bodyPr>
          <a:lstStyle>
            <a:lvl1pPr algn="ctr">
              <a:defRPr sz="1400"/>
            </a:lvl1pPr>
          </a:lstStyle>
          <a:p>
            <a:r>
              <a:rPr lang="fr-FR"/>
              <a:t>Cliquez sur l'icône pour ajouter une image</a:t>
            </a:r>
          </a:p>
        </p:txBody>
      </p:sp>
      <p:sp>
        <p:nvSpPr>
          <p:cNvPr id="42" name="Espace réservé du texte 11">
            <a:extLst>
              <a:ext uri="{FF2B5EF4-FFF2-40B4-BE49-F238E27FC236}">
                <a16:creationId xmlns:a16="http://schemas.microsoft.com/office/drawing/2014/main" id="{2E4ED172-B200-214C-B2D2-2C6F6FFA14CE}"/>
              </a:ext>
            </a:extLst>
          </p:cNvPr>
          <p:cNvSpPr>
            <a:spLocks noGrp="1"/>
          </p:cNvSpPr>
          <p:nvPr>
            <p:ph type="body" sz="quarter" idx="62" hasCustomPrompt="1"/>
          </p:nvPr>
        </p:nvSpPr>
        <p:spPr>
          <a:xfrm>
            <a:off x="5240119" y="1770976"/>
            <a:ext cx="1793079" cy="938489"/>
          </a:xfrm>
          <a:prstGeom prst="rect">
            <a:avLst/>
          </a:prstGeom>
        </p:spPr>
        <p:txBody>
          <a:bodyPr anchor="b">
            <a:noAutofit/>
          </a:bodyPr>
          <a:lstStyle>
            <a:lvl1pPr marL="0" indent="0">
              <a:lnSpc>
                <a:spcPct val="78000"/>
              </a:lnSpc>
              <a:spcAft>
                <a:spcPts val="0"/>
              </a:spcAft>
              <a:buNone/>
              <a:defRPr sz="48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43" name="Espace réservé du texte 11">
            <a:extLst>
              <a:ext uri="{FF2B5EF4-FFF2-40B4-BE49-F238E27FC236}">
                <a16:creationId xmlns:a16="http://schemas.microsoft.com/office/drawing/2014/main" id="{0DAA9F71-C8AC-D54B-8641-1682116BD71E}"/>
              </a:ext>
            </a:extLst>
          </p:cNvPr>
          <p:cNvSpPr>
            <a:spLocks noGrp="1"/>
          </p:cNvSpPr>
          <p:nvPr>
            <p:ph type="body" sz="quarter" idx="63" hasCustomPrompt="1"/>
          </p:nvPr>
        </p:nvSpPr>
        <p:spPr>
          <a:xfrm>
            <a:off x="7417914" y="2853742"/>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44" name="Espace réservé du texte 11">
            <a:extLst>
              <a:ext uri="{FF2B5EF4-FFF2-40B4-BE49-F238E27FC236}">
                <a16:creationId xmlns:a16="http://schemas.microsoft.com/office/drawing/2014/main" id="{D7A6A180-4CC2-FE41-AD6C-05D7AD93CE93}"/>
              </a:ext>
            </a:extLst>
          </p:cNvPr>
          <p:cNvSpPr>
            <a:spLocks noGrp="1"/>
          </p:cNvSpPr>
          <p:nvPr>
            <p:ph type="body" sz="quarter" idx="64"/>
          </p:nvPr>
        </p:nvSpPr>
        <p:spPr>
          <a:xfrm>
            <a:off x="7417914" y="3373203"/>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45" name="Espace réservé pour une image  3">
            <a:extLst>
              <a:ext uri="{FF2B5EF4-FFF2-40B4-BE49-F238E27FC236}">
                <a16:creationId xmlns:a16="http://schemas.microsoft.com/office/drawing/2014/main" id="{0B0174DC-2466-8D44-B706-BDC5DBBEB63F}"/>
              </a:ext>
            </a:extLst>
          </p:cNvPr>
          <p:cNvSpPr>
            <a:spLocks noGrp="1"/>
          </p:cNvSpPr>
          <p:nvPr>
            <p:ph type="pic" sz="quarter" idx="65"/>
          </p:nvPr>
        </p:nvSpPr>
        <p:spPr>
          <a:xfrm>
            <a:off x="7425916" y="4764505"/>
            <a:ext cx="1761924" cy="1031280"/>
          </a:xfrm>
          <a:prstGeom prst="rect">
            <a:avLst/>
          </a:prstGeom>
          <a:solidFill>
            <a:schemeClr val="bg1">
              <a:lumMod val="65000"/>
            </a:schemeClr>
          </a:solidFill>
        </p:spPr>
        <p:txBody>
          <a:bodyPr>
            <a:normAutofit/>
          </a:bodyPr>
          <a:lstStyle>
            <a:lvl1pPr algn="ctr">
              <a:defRPr sz="1400"/>
            </a:lvl1pPr>
          </a:lstStyle>
          <a:p>
            <a:r>
              <a:rPr lang="fr-FR"/>
              <a:t>Cliquez sur l'icône pour ajouter une image</a:t>
            </a:r>
          </a:p>
        </p:txBody>
      </p:sp>
      <p:sp>
        <p:nvSpPr>
          <p:cNvPr id="46" name="Espace réservé du texte 11">
            <a:extLst>
              <a:ext uri="{FF2B5EF4-FFF2-40B4-BE49-F238E27FC236}">
                <a16:creationId xmlns:a16="http://schemas.microsoft.com/office/drawing/2014/main" id="{C3F403A8-4FEE-974B-B6CC-FF480166713F}"/>
              </a:ext>
            </a:extLst>
          </p:cNvPr>
          <p:cNvSpPr>
            <a:spLocks noGrp="1"/>
          </p:cNvSpPr>
          <p:nvPr>
            <p:ph type="body" sz="quarter" idx="66" hasCustomPrompt="1"/>
          </p:nvPr>
        </p:nvSpPr>
        <p:spPr>
          <a:xfrm>
            <a:off x="7417914" y="1770976"/>
            <a:ext cx="1793079" cy="938489"/>
          </a:xfrm>
          <a:prstGeom prst="rect">
            <a:avLst/>
          </a:prstGeom>
        </p:spPr>
        <p:txBody>
          <a:bodyPr anchor="b">
            <a:noAutofit/>
          </a:bodyPr>
          <a:lstStyle>
            <a:lvl1pPr marL="0" indent="0">
              <a:lnSpc>
                <a:spcPct val="78000"/>
              </a:lnSpc>
              <a:spcAft>
                <a:spcPts val="0"/>
              </a:spcAft>
              <a:buNone/>
              <a:defRPr sz="48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47" name="Espace réservé du texte 11">
            <a:extLst>
              <a:ext uri="{FF2B5EF4-FFF2-40B4-BE49-F238E27FC236}">
                <a16:creationId xmlns:a16="http://schemas.microsoft.com/office/drawing/2014/main" id="{F6F25ED6-2BD5-A44B-8B14-1179B37BA9AE}"/>
              </a:ext>
            </a:extLst>
          </p:cNvPr>
          <p:cNvSpPr>
            <a:spLocks noGrp="1"/>
          </p:cNvSpPr>
          <p:nvPr>
            <p:ph type="body" sz="quarter" idx="67" hasCustomPrompt="1"/>
          </p:nvPr>
        </p:nvSpPr>
        <p:spPr>
          <a:xfrm>
            <a:off x="9595984" y="2853742"/>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48" name="Espace réservé du texte 11">
            <a:extLst>
              <a:ext uri="{FF2B5EF4-FFF2-40B4-BE49-F238E27FC236}">
                <a16:creationId xmlns:a16="http://schemas.microsoft.com/office/drawing/2014/main" id="{50CE0E69-65CE-B04B-A729-CAA4C4E1E7FE}"/>
              </a:ext>
            </a:extLst>
          </p:cNvPr>
          <p:cNvSpPr>
            <a:spLocks noGrp="1"/>
          </p:cNvSpPr>
          <p:nvPr>
            <p:ph type="body" sz="quarter" idx="68"/>
          </p:nvPr>
        </p:nvSpPr>
        <p:spPr>
          <a:xfrm>
            <a:off x="9595984" y="3373203"/>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49" name="Espace réservé pour une image  3">
            <a:extLst>
              <a:ext uri="{FF2B5EF4-FFF2-40B4-BE49-F238E27FC236}">
                <a16:creationId xmlns:a16="http://schemas.microsoft.com/office/drawing/2014/main" id="{ADC2DDD2-1665-4F4C-A243-AA20F336ADE1}"/>
              </a:ext>
            </a:extLst>
          </p:cNvPr>
          <p:cNvSpPr>
            <a:spLocks noGrp="1"/>
          </p:cNvSpPr>
          <p:nvPr>
            <p:ph type="pic" sz="quarter" idx="69"/>
          </p:nvPr>
        </p:nvSpPr>
        <p:spPr>
          <a:xfrm>
            <a:off x="9603986" y="4764505"/>
            <a:ext cx="1761924" cy="1031280"/>
          </a:xfrm>
          <a:prstGeom prst="rect">
            <a:avLst/>
          </a:prstGeom>
          <a:solidFill>
            <a:schemeClr val="bg1">
              <a:lumMod val="65000"/>
            </a:schemeClr>
          </a:solidFill>
        </p:spPr>
        <p:txBody>
          <a:bodyPr>
            <a:normAutofit/>
          </a:bodyPr>
          <a:lstStyle>
            <a:lvl1pPr algn="ctr">
              <a:defRPr sz="1400"/>
            </a:lvl1pPr>
          </a:lstStyle>
          <a:p>
            <a:r>
              <a:rPr lang="fr-FR"/>
              <a:t>Cliquez sur l'icône pour ajouter une image</a:t>
            </a:r>
          </a:p>
        </p:txBody>
      </p:sp>
      <p:sp>
        <p:nvSpPr>
          <p:cNvPr id="50" name="Espace réservé du texte 11">
            <a:extLst>
              <a:ext uri="{FF2B5EF4-FFF2-40B4-BE49-F238E27FC236}">
                <a16:creationId xmlns:a16="http://schemas.microsoft.com/office/drawing/2014/main" id="{7BDFE53B-ED02-D642-9EE7-9FD16F8C53CA}"/>
              </a:ext>
            </a:extLst>
          </p:cNvPr>
          <p:cNvSpPr>
            <a:spLocks noGrp="1"/>
          </p:cNvSpPr>
          <p:nvPr>
            <p:ph type="body" sz="quarter" idx="70" hasCustomPrompt="1"/>
          </p:nvPr>
        </p:nvSpPr>
        <p:spPr>
          <a:xfrm>
            <a:off x="9595984" y="1770976"/>
            <a:ext cx="1793079" cy="938489"/>
          </a:xfrm>
          <a:prstGeom prst="rect">
            <a:avLst/>
          </a:prstGeom>
        </p:spPr>
        <p:txBody>
          <a:bodyPr anchor="b">
            <a:noAutofit/>
          </a:bodyPr>
          <a:lstStyle>
            <a:lvl1pPr marL="0" indent="0">
              <a:lnSpc>
                <a:spcPct val="78000"/>
              </a:lnSpc>
              <a:spcAft>
                <a:spcPts val="0"/>
              </a:spcAft>
              <a:buNone/>
              <a:defRPr sz="48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52" name="Espace réservé du numéro de diapositive 3">
            <a:extLst>
              <a:ext uri="{FF2B5EF4-FFF2-40B4-BE49-F238E27FC236}">
                <a16:creationId xmlns:a16="http://schemas.microsoft.com/office/drawing/2014/main" id="{28177491-A9D6-544E-AC10-3537D9001788}"/>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
        <p:nvSpPr>
          <p:cNvPr id="53" name="Espace réservé du texte 8">
            <a:extLst>
              <a:ext uri="{FF2B5EF4-FFF2-40B4-BE49-F238E27FC236}">
                <a16:creationId xmlns:a16="http://schemas.microsoft.com/office/drawing/2014/main" id="{D5492FFE-4639-374E-A50D-6DD2E88DB2FA}"/>
              </a:ext>
            </a:extLst>
          </p:cNvPr>
          <p:cNvSpPr>
            <a:spLocks noGrp="1"/>
          </p:cNvSpPr>
          <p:nvPr>
            <p:ph type="body" sz="quarter" idx="16" hasCustomPrompt="1"/>
          </p:nvPr>
        </p:nvSpPr>
        <p:spPr>
          <a:xfrm>
            <a:off x="907683" y="5619313"/>
            <a:ext cx="1761922"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54" name="Espace réservé du texte 8">
            <a:extLst>
              <a:ext uri="{FF2B5EF4-FFF2-40B4-BE49-F238E27FC236}">
                <a16:creationId xmlns:a16="http://schemas.microsoft.com/office/drawing/2014/main" id="{3B8DD535-16E9-9647-9FD0-77DC7EA904E9}"/>
              </a:ext>
            </a:extLst>
          </p:cNvPr>
          <p:cNvSpPr>
            <a:spLocks noGrp="1"/>
          </p:cNvSpPr>
          <p:nvPr>
            <p:ph type="body" sz="quarter" idx="71" hasCustomPrompt="1"/>
          </p:nvPr>
        </p:nvSpPr>
        <p:spPr>
          <a:xfrm>
            <a:off x="3062324" y="5619313"/>
            <a:ext cx="1761922"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55" name="Espace réservé du texte 8">
            <a:extLst>
              <a:ext uri="{FF2B5EF4-FFF2-40B4-BE49-F238E27FC236}">
                <a16:creationId xmlns:a16="http://schemas.microsoft.com/office/drawing/2014/main" id="{E929D13C-EFA5-8B43-8F75-F97B14AF2891}"/>
              </a:ext>
            </a:extLst>
          </p:cNvPr>
          <p:cNvSpPr>
            <a:spLocks noGrp="1"/>
          </p:cNvSpPr>
          <p:nvPr>
            <p:ph type="body" sz="quarter" idx="72" hasCustomPrompt="1"/>
          </p:nvPr>
        </p:nvSpPr>
        <p:spPr>
          <a:xfrm>
            <a:off x="5240394" y="5619313"/>
            <a:ext cx="1761922"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56" name="Espace réservé du texte 8">
            <a:extLst>
              <a:ext uri="{FF2B5EF4-FFF2-40B4-BE49-F238E27FC236}">
                <a16:creationId xmlns:a16="http://schemas.microsoft.com/office/drawing/2014/main" id="{BAF13A83-A0B2-094C-BC9E-F175AC879FD2}"/>
              </a:ext>
            </a:extLst>
          </p:cNvPr>
          <p:cNvSpPr>
            <a:spLocks noGrp="1"/>
          </p:cNvSpPr>
          <p:nvPr>
            <p:ph type="body" sz="quarter" idx="73" hasCustomPrompt="1"/>
          </p:nvPr>
        </p:nvSpPr>
        <p:spPr>
          <a:xfrm>
            <a:off x="7418464" y="5619313"/>
            <a:ext cx="1761922"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
        <p:nvSpPr>
          <p:cNvPr id="57" name="Espace réservé du texte 8">
            <a:extLst>
              <a:ext uri="{FF2B5EF4-FFF2-40B4-BE49-F238E27FC236}">
                <a16:creationId xmlns:a16="http://schemas.microsoft.com/office/drawing/2014/main" id="{CE40DF96-2C35-AF42-9E24-E3F161712DE4}"/>
              </a:ext>
            </a:extLst>
          </p:cNvPr>
          <p:cNvSpPr>
            <a:spLocks noGrp="1"/>
          </p:cNvSpPr>
          <p:nvPr>
            <p:ph type="body" sz="quarter" idx="74" hasCustomPrompt="1"/>
          </p:nvPr>
        </p:nvSpPr>
        <p:spPr>
          <a:xfrm>
            <a:off x="9603988" y="5619313"/>
            <a:ext cx="1761922" cy="176472"/>
          </a:xfrm>
          <a:prstGeom prst="rect">
            <a:avLst/>
          </a:prstGeom>
        </p:spPr>
        <p:txBody>
          <a:bodyPr anchor="ctr"/>
          <a:lstStyle>
            <a:lvl1pPr algn="l">
              <a:defRPr lang="fr-FR" sz="800" b="0" i="0" kern="1200" dirty="0">
                <a:solidFill>
                  <a:schemeClr val="bg1">
                    <a:lumMod val="85000"/>
                  </a:schemeClr>
                </a:solidFill>
                <a:effectLst/>
                <a:latin typeface="Source Sans Pro Light" panose="020B0403030403020204" pitchFamily="34" charset="77"/>
                <a:ea typeface="+mn-ea"/>
                <a:cs typeface="+mn-cs"/>
              </a:defRPr>
            </a:lvl1pPr>
          </a:lstStyle>
          <a:p>
            <a:pPr lvl="0"/>
            <a:r>
              <a:rPr lang="fr-FR"/>
              <a:t>© Crédits photos</a:t>
            </a:r>
          </a:p>
        </p:txBody>
      </p:sp>
    </p:spTree>
    <p:extLst>
      <p:ext uri="{BB962C8B-B14F-4D97-AF65-F5344CB8AC3E}">
        <p14:creationId xmlns:p14="http://schemas.microsoft.com/office/powerpoint/2010/main" val="75027613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meline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231A4-E1C3-1040-8EB2-FABE80025CA4}"/>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50153845-F1AA-D343-B376-3D51EE6B318A}"/>
              </a:ext>
            </a:extLst>
          </p:cNvPr>
          <p:cNvSpPr>
            <a:spLocks noGrp="1"/>
          </p:cNvSpPr>
          <p:nvPr>
            <p:ph type="ftr" sz="quarter" idx="10"/>
          </p:nvPr>
        </p:nvSpPr>
        <p:spPr/>
        <p:txBody>
          <a:bodyPr/>
          <a:lstStyle/>
          <a:p>
            <a:r>
              <a:rPr lang="fr-FR"/>
              <a:t>JEUX OLYMPIQUES ET PARALYMPIQUES DE PARIS 2024 | 7 JUILLET 2024</a:t>
            </a:r>
          </a:p>
        </p:txBody>
      </p:sp>
      <p:sp>
        <p:nvSpPr>
          <p:cNvPr id="32" name="Espace réservé du texte 3">
            <a:extLst>
              <a:ext uri="{FF2B5EF4-FFF2-40B4-BE49-F238E27FC236}">
                <a16:creationId xmlns:a16="http://schemas.microsoft.com/office/drawing/2014/main" id="{683546B2-288A-3C49-9D82-D3D9C3799F40}"/>
              </a:ext>
            </a:extLst>
          </p:cNvPr>
          <p:cNvSpPr>
            <a:spLocks noGrp="1"/>
          </p:cNvSpPr>
          <p:nvPr>
            <p:ph type="body" sz="quarter" idx="13" hasCustomPrompt="1"/>
          </p:nvPr>
        </p:nvSpPr>
        <p:spPr>
          <a:xfrm>
            <a:off x="352638" y="802531"/>
            <a:ext cx="11486724" cy="475034"/>
          </a:xfrm>
          <a:prstGeom prst="rect">
            <a:avLst/>
          </a:prstGeom>
        </p:spPr>
        <p:txBody>
          <a:bodyPr anchor="t">
            <a:normAutofit/>
          </a:bodyPr>
          <a:lstStyle>
            <a:lvl1pPr>
              <a:lnSpc>
                <a:spcPct val="80000"/>
              </a:lnSpc>
              <a:spcAft>
                <a:spcPts val="0"/>
              </a:spcAft>
              <a:defRPr sz="2400" b="1" i="0" cap="all" baseline="0">
                <a:latin typeface="Paris2024" panose="02010503030201020103" pitchFamily="2" charset="0"/>
              </a:defRPr>
            </a:lvl1pPr>
          </a:lstStyle>
          <a:p>
            <a:pPr lvl="0"/>
            <a:r>
              <a:rPr lang="fr-FR"/>
              <a:t>Sous-titre</a:t>
            </a:r>
          </a:p>
        </p:txBody>
      </p:sp>
      <p:cxnSp>
        <p:nvCxnSpPr>
          <p:cNvPr id="39" name="Connecteur droit 38">
            <a:extLst>
              <a:ext uri="{FF2B5EF4-FFF2-40B4-BE49-F238E27FC236}">
                <a16:creationId xmlns:a16="http://schemas.microsoft.com/office/drawing/2014/main" id="{C006FE0E-DEDF-4244-B905-E23F91DB2CCA}"/>
              </a:ext>
            </a:extLst>
          </p:cNvPr>
          <p:cNvCxnSpPr>
            <a:cxnSpLocks/>
          </p:cNvCxnSpPr>
          <p:nvPr/>
        </p:nvCxnSpPr>
        <p:spPr>
          <a:xfrm>
            <a:off x="0" y="1827285"/>
            <a:ext cx="11997559" cy="0"/>
          </a:xfrm>
          <a:prstGeom prst="line">
            <a:avLst/>
          </a:prstGeom>
          <a:ln w="2667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Espace réservé de la date 14">
            <a:extLst>
              <a:ext uri="{FF2B5EF4-FFF2-40B4-BE49-F238E27FC236}">
                <a16:creationId xmlns:a16="http://schemas.microsoft.com/office/drawing/2014/main" id="{AE2294ED-FF75-A045-AE59-D0604E2CAF72}"/>
              </a:ext>
            </a:extLst>
          </p:cNvPr>
          <p:cNvSpPr txBox="1">
            <a:spLocks/>
          </p:cNvSpPr>
          <p:nvPr/>
        </p:nvSpPr>
        <p:spPr>
          <a:xfrm rot="16200000">
            <a:off x="-226106" y="3367441"/>
            <a:ext cx="1135118" cy="123119"/>
          </a:xfrm>
          <a:prstGeom prst="rect">
            <a:avLst/>
          </a:prstGeom>
        </p:spPr>
        <p:txBody>
          <a:bodyPr anchor="ctr"/>
          <a:lstStyle>
            <a:defPPr>
              <a:defRPr lang="fr-FR"/>
            </a:defPPr>
            <a:lvl1pPr marL="0" algn="l" defTabSz="737372" rtl="0" eaLnBrk="1" latinLnBrk="0" hangingPunct="1">
              <a:defRPr sz="1452" kern="1200">
                <a:solidFill>
                  <a:schemeClr val="tx1"/>
                </a:solidFill>
                <a:latin typeface="+mn-lt"/>
                <a:ea typeface="+mn-ea"/>
                <a:cs typeface="+mn-cs"/>
              </a:defRPr>
            </a:lvl1pPr>
            <a:lvl2pPr marL="368686" algn="l" defTabSz="737372" rtl="0" eaLnBrk="1" latinLnBrk="0" hangingPunct="1">
              <a:defRPr sz="1452" kern="1200">
                <a:solidFill>
                  <a:schemeClr val="tx1"/>
                </a:solidFill>
                <a:latin typeface="+mn-lt"/>
                <a:ea typeface="+mn-ea"/>
                <a:cs typeface="+mn-cs"/>
              </a:defRPr>
            </a:lvl2pPr>
            <a:lvl3pPr marL="737372" algn="l" defTabSz="737372" rtl="0" eaLnBrk="1" latinLnBrk="0" hangingPunct="1">
              <a:defRPr sz="1452" kern="1200">
                <a:solidFill>
                  <a:schemeClr val="tx1"/>
                </a:solidFill>
                <a:latin typeface="+mn-lt"/>
                <a:ea typeface="+mn-ea"/>
                <a:cs typeface="+mn-cs"/>
              </a:defRPr>
            </a:lvl3pPr>
            <a:lvl4pPr marL="1106058" algn="l" defTabSz="737372" rtl="0" eaLnBrk="1" latinLnBrk="0" hangingPunct="1">
              <a:defRPr sz="1452" kern="1200">
                <a:solidFill>
                  <a:schemeClr val="tx1"/>
                </a:solidFill>
                <a:latin typeface="+mn-lt"/>
                <a:ea typeface="+mn-ea"/>
                <a:cs typeface="+mn-cs"/>
              </a:defRPr>
            </a:lvl4pPr>
            <a:lvl5pPr marL="1474745" algn="l" defTabSz="737372" rtl="0" eaLnBrk="1" latinLnBrk="0" hangingPunct="1">
              <a:defRPr sz="1452" kern="1200">
                <a:solidFill>
                  <a:schemeClr val="tx1"/>
                </a:solidFill>
                <a:latin typeface="+mn-lt"/>
                <a:ea typeface="+mn-ea"/>
                <a:cs typeface="+mn-cs"/>
              </a:defRPr>
            </a:lvl5pPr>
            <a:lvl6pPr marL="1843431" algn="l" defTabSz="737372" rtl="0" eaLnBrk="1" latinLnBrk="0" hangingPunct="1">
              <a:defRPr sz="1452" kern="1200">
                <a:solidFill>
                  <a:schemeClr val="tx1"/>
                </a:solidFill>
                <a:latin typeface="+mn-lt"/>
                <a:ea typeface="+mn-ea"/>
                <a:cs typeface="+mn-cs"/>
              </a:defRPr>
            </a:lvl6pPr>
            <a:lvl7pPr marL="2212117" algn="l" defTabSz="737372" rtl="0" eaLnBrk="1" latinLnBrk="0" hangingPunct="1">
              <a:defRPr sz="1452" kern="1200">
                <a:solidFill>
                  <a:schemeClr val="tx1"/>
                </a:solidFill>
                <a:latin typeface="+mn-lt"/>
                <a:ea typeface="+mn-ea"/>
                <a:cs typeface="+mn-cs"/>
              </a:defRPr>
            </a:lvl7pPr>
            <a:lvl8pPr marL="2580803" algn="l" defTabSz="737372" rtl="0" eaLnBrk="1" latinLnBrk="0" hangingPunct="1">
              <a:defRPr sz="1452" kern="1200">
                <a:solidFill>
                  <a:schemeClr val="tx1"/>
                </a:solidFill>
                <a:latin typeface="+mn-lt"/>
                <a:ea typeface="+mn-ea"/>
                <a:cs typeface="+mn-cs"/>
              </a:defRPr>
            </a:lvl8pPr>
            <a:lvl9pPr marL="2949489" algn="l" defTabSz="737372" rtl="0" eaLnBrk="1" latinLnBrk="0" hangingPunct="1">
              <a:defRPr sz="1452" kern="1200">
                <a:solidFill>
                  <a:schemeClr val="tx1"/>
                </a:solidFill>
                <a:latin typeface="+mn-lt"/>
                <a:ea typeface="+mn-ea"/>
                <a:cs typeface="+mn-cs"/>
              </a:defRPr>
            </a:lvl9pPr>
          </a:lstStyle>
          <a:p>
            <a:pPr algn="ctr"/>
            <a:r>
              <a:rPr lang="fr-FR" sz="800" b="1" i="0" kern="1200" spc="100" baseline="0">
                <a:solidFill>
                  <a:schemeClr val="bg2"/>
                </a:solidFill>
                <a:latin typeface="Paris2024" panose="02010503030201020103" pitchFamily="2" charset="0"/>
                <a:ea typeface="+mn-ea"/>
                <a:cs typeface="+mn-cs"/>
              </a:rPr>
              <a:t>PARIS2024</a:t>
            </a:r>
            <a:endParaRPr lang="en-US"/>
          </a:p>
        </p:txBody>
      </p:sp>
      <p:grpSp>
        <p:nvGrpSpPr>
          <p:cNvPr id="57" name="Groupe 56">
            <a:extLst>
              <a:ext uri="{FF2B5EF4-FFF2-40B4-BE49-F238E27FC236}">
                <a16:creationId xmlns:a16="http://schemas.microsoft.com/office/drawing/2014/main" id="{AA06964B-032A-4941-9ED1-5F388B2627E1}"/>
              </a:ext>
            </a:extLst>
          </p:cNvPr>
          <p:cNvGrpSpPr/>
          <p:nvPr/>
        </p:nvGrpSpPr>
        <p:grpSpPr>
          <a:xfrm>
            <a:off x="692033" y="1830460"/>
            <a:ext cx="10890357" cy="3569308"/>
            <a:chOff x="692033" y="1771194"/>
            <a:chExt cx="10890357" cy="4306576"/>
          </a:xfrm>
        </p:grpSpPr>
        <p:cxnSp>
          <p:nvCxnSpPr>
            <p:cNvPr id="58" name="Connecteur droit 57">
              <a:extLst>
                <a:ext uri="{FF2B5EF4-FFF2-40B4-BE49-F238E27FC236}">
                  <a16:creationId xmlns:a16="http://schemas.microsoft.com/office/drawing/2014/main" id="{06BF094E-FD61-3748-A3B4-6B5DB8CCF39B}"/>
                </a:ext>
              </a:extLst>
            </p:cNvPr>
            <p:cNvCxnSpPr>
              <a:cxnSpLocks/>
            </p:cNvCxnSpPr>
            <p:nvPr/>
          </p:nvCxnSpPr>
          <p:spPr>
            <a:xfrm>
              <a:off x="2870104" y="1771194"/>
              <a:ext cx="0" cy="4306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14D59AC9-2EBE-3046-B6F8-A0A02E417A15}"/>
                </a:ext>
              </a:extLst>
            </p:cNvPr>
            <p:cNvCxnSpPr>
              <a:cxnSpLocks/>
            </p:cNvCxnSpPr>
            <p:nvPr/>
          </p:nvCxnSpPr>
          <p:spPr>
            <a:xfrm>
              <a:off x="5048175" y="1771194"/>
              <a:ext cx="0" cy="4306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E4BDAF19-6102-BD4A-8434-D9973FB06BB2}"/>
                </a:ext>
              </a:extLst>
            </p:cNvPr>
            <p:cNvCxnSpPr>
              <a:cxnSpLocks/>
            </p:cNvCxnSpPr>
            <p:nvPr/>
          </p:nvCxnSpPr>
          <p:spPr>
            <a:xfrm>
              <a:off x="7226246" y="1771194"/>
              <a:ext cx="0" cy="4306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A64C1CE1-2464-DF42-94C4-0BC531ECACCC}"/>
                </a:ext>
              </a:extLst>
            </p:cNvPr>
            <p:cNvCxnSpPr>
              <a:cxnSpLocks/>
            </p:cNvCxnSpPr>
            <p:nvPr/>
          </p:nvCxnSpPr>
          <p:spPr>
            <a:xfrm>
              <a:off x="9404317" y="1771194"/>
              <a:ext cx="0" cy="4306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1FFD1D7D-7933-1B4F-A30B-E4CCB6D72753}"/>
                </a:ext>
              </a:extLst>
            </p:cNvPr>
            <p:cNvCxnSpPr>
              <a:cxnSpLocks/>
            </p:cNvCxnSpPr>
            <p:nvPr/>
          </p:nvCxnSpPr>
          <p:spPr>
            <a:xfrm>
              <a:off x="11582390" y="1771194"/>
              <a:ext cx="0" cy="4306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7B3902BA-5067-CF4D-9FC2-991FBE85AB40}"/>
                </a:ext>
              </a:extLst>
            </p:cNvPr>
            <p:cNvCxnSpPr>
              <a:cxnSpLocks/>
            </p:cNvCxnSpPr>
            <p:nvPr/>
          </p:nvCxnSpPr>
          <p:spPr>
            <a:xfrm>
              <a:off x="692033" y="1771194"/>
              <a:ext cx="0" cy="4306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Espace réservé du texte 11">
            <a:extLst>
              <a:ext uri="{FF2B5EF4-FFF2-40B4-BE49-F238E27FC236}">
                <a16:creationId xmlns:a16="http://schemas.microsoft.com/office/drawing/2014/main" id="{EED66B01-6684-B944-9451-2F5B611FC898}"/>
              </a:ext>
            </a:extLst>
          </p:cNvPr>
          <p:cNvSpPr>
            <a:spLocks noGrp="1"/>
          </p:cNvSpPr>
          <p:nvPr>
            <p:ph type="body" sz="quarter" idx="43" hasCustomPrompt="1"/>
          </p:nvPr>
        </p:nvSpPr>
        <p:spPr>
          <a:xfrm>
            <a:off x="884529" y="3354335"/>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65" name="Espace réservé du texte 11">
            <a:extLst>
              <a:ext uri="{FF2B5EF4-FFF2-40B4-BE49-F238E27FC236}">
                <a16:creationId xmlns:a16="http://schemas.microsoft.com/office/drawing/2014/main" id="{F7FD7E77-4B03-CD4B-B950-1C826632B501}"/>
              </a:ext>
            </a:extLst>
          </p:cNvPr>
          <p:cNvSpPr>
            <a:spLocks noGrp="1"/>
          </p:cNvSpPr>
          <p:nvPr>
            <p:ph type="body" sz="quarter" idx="44"/>
          </p:nvPr>
        </p:nvSpPr>
        <p:spPr>
          <a:xfrm>
            <a:off x="884529" y="3873796"/>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66" name="Espace réservé du texte 11">
            <a:extLst>
              <a:ext uri="{FF2B5EF4-FFF2-40B4-BE49-F238E27FC236}">
                <a16:creationId xmlns:a16="http://schemas.microsoft.com/office/drawing/2014/main" id="{30225580-B801-2043-99C1-4FD17A4E0001}"/>
              </a:ext>
            </a:extLst>
          </p:cNvPr>
          <p:cNvSpPr>
            <a:spLocks noGrp="1"/>
          </p:cNvSpPr>
          <p:nvPr>
            <p:ph type="body" sz="quarter" idx="54" hasCustomPrompt="1"/>
          </p:nvPr>
        </p:nvSpPr>
        <p:spPr>
          <a:xfrm>
            <a:off x="884529" y="2271569"/>
            <a:ext cx="1793079" cy="938489"/>
          </a:xfrm>
          <a:prstGeom prst="rect">
            <a:avLst/>
          </a:prstGeom>
        </p:spPr>
        <p:txBody>
          <a:bodyPr anchor="b">
            <a:noAutofit/>
          </a:bodyPr>
          <a:lstStyle>
            <a:lvl1pPr marL="0" indent="0">
              <a:lnSpc>
                <a:spcPct val="78000"/>
              </a:lnSpc>
              <a:spcAft>
                <a:spcPts val="0"/>
              </a:spcAft>
              <a:buNone/>
              <a:defRPr sz="48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67" name="Espace réservé du texte 11">
            <a:extLst>
              <a:ext uri="{FF2B5EF4-FFF2-40B4-BE49-F238E27FC236}">
                <a16:creationId xmlns:a16="http://schemas.microsoft.com/office/drawing/2014/main" id="{6E2E22FF-A2D3-F844-9F7D-A83E2C3B6FF1}"/>
              </a:ext>
            </a:extLst>
          </p:cNvPr>
          <p:cNvSpPr>
            <a:spLocks noGrp="1"/>
          </p:cNvSpPr>
          <p:nvPr>
            <p:ph type="body" sz="quarter" idx="55" hasCustomPrompt="1"/>
          </p:nvPr>
        </p:nvSpPr>
        <p:spPr>
          <a:xfrm>
            <a:off x="3062324" y="3354335"/>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68" name="Espace réservé du texte 11">
            <a:extLst>
              <a:ext uri="{FF2B5EF4-FFF2-40B4-BE49-F238E27FC236}">
                <a16:creationId xmlns:a16="http://schemas.microsoft.com/office/drawing/2014/main" id="{0DEAE801-219A-214F-8769-C93AE5E775A6}"/>
              </a:ext>
            </a:extLst>
          </p:cNvPr>
          <p:cNvSpPr>
            <a:spLocks noGrp="1"/>
          </p:cNvSpPr>
          <p:nvPr>
            <p:ph type="body" sz="quarter" idx="56"/>
          </p:nvPr>
        </p:nvSpPr>
        <p:spPr>
          <a:xfrm>
            <a:off x="3062324" y="3873796"/>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69" name="Espace réservé du texte 11">
            <a:extLst>
              <a:ext uri="{FF2B5EF4-FFF2-40B4-BE49-F238E27FC236}">
                <a16:creationId xmlns:a16="http://schemas.microsoft.com/office/drawing/2014/main" id="{B4EED281-5C07-3C41-B893-FC34F7775E4B}"/>
              </a:ext>
            </a:extLst>
          </p:cNvPr>
          <p:cNvSpPr>
            <a:spLocks noGrp="1"/>
          </p:cNvSpPr>
          <p:nvPr>
            <p:ph type="body" sz="quarter" idx="58" hasCustomPrompt="1"/>
          </p:nvPr>
        </p:nvSpPr>
        <p:spPr>
          <a:xfrm>
            <a:off x="3062324" y="2271569"/>
            <a:ext cx="1793079" cy="938489"/>
          </a:xfrm>
          <a:prstGeom prst="rect">
            <a:avLst/>
          </a:prstGeom>
        </p:spPr>
        <p:txBody>
          <a:bodyPr anchor="b">
            <a:noAutofit/>
          </a:bodyPr>
          <a:lstStyle>
            <a:lvl1pPr marL="0" indent="0">
              <a:lnSpc>
                <a:spcPct val="78000"/>
              </a:lnSpc>
              <a:spcAft>
                <a:spcPts val="0"/>
              </a:spcAft>
              <a:buNone/>
              <a:defRPr sz="48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70" name="Espace réservé du texte 11">
            <a:extLst>
              <a:ext uri="{FF2B5EF4-FFF2-40B4-BE49-F238E27FC236}">
                <a16:creationId xmlns:a16="http://schemas.microsoft.com/office/drawing/2014/main" id="{7EB2CDB6-AB96-3C45-95B6-B61A05636BE7}"/>
              </a:ext>
            </a:extLst>
          </p:cNvPr>
          <p:cNvSpPr>
            <a:spLocks noGrp="1"/>
          </p:cNvSpPr>
          <p:nvPr>
            <p:ph type="body" sz="quarter" idx="59" hasCustomPrompt="1"/>
          </p:nvPr>
        </p:nvSpPr>
        <p:spPr>
          <a:xfrm>
            <a:off x="5240119" y="3354335"/>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71" name="Espace réservé du texte 11">
            <a:extLst>
              <a:ext uri="{FF2B5EF4-FFF2-40B4-BE49-F238E27FC236}">
                <a16:creationId xmlns:a16="http://schemas.microsoft.com/office/drawing/2014/main" id="{84401F25-EBF0-6E47-8263-CF176A9A70AD}"/>
              </a:ext>
            </a:extLst>
          </p:cNvPr>
          <p:cNvSpPr>
            <a:spLocks noGrp="1"/>
          </p:cNvSpPr>
          <p:nvPr>
            <p:ph type="body" sz="quarter" idx="60"/>
          </p:nvPr>
        </p:nvSpPr>
        <p:spPr>
          <a:xfrm>
            <a:off x="5240119" y="3873796"/>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72" name="Espace réservé du texte 11">
            <a:extLst>
              <a:ext uri="{FF2B5EF4-FFF2-40B4-BE49-F238E27FC236}">
                <a16:creationId xmlns:a16="http://schemas.microsoft.com/office/drawing/2014/main" id="{94185ED3-E93B-E047-9781-02E9441971DB}"/>
              </a:ext>
            </a:extLst>
          </p:cNvPr>
          <p:cNvSpPr>
            <a:spLocks noGrp="1"/>
          </p:cNvSpPr>
          <p:nvPr>
            <p:ph type="body" sz="quarter" idx="62" hasCustomPrompt="1"/>
          </p:nvPr>
        </p:nvSpPr>
        <p:spPr>
          <a:xfrm>
            <a:off x="5240119" y="2271569"/>
            <a:ext cx="1793079" cy="938489"/>
          </a:xfrm>
          <a:prstGeom prst="rect">
            <a:avLst/>
          </a:prstGeom>
        </p:spPr>
        <p:txBody>
          <a:bodyPr anchor="b">
            <a:noAutofit/>
          </a:bodyPr>
          <a:lstStyle>
            <a:lvl1pPr marL="0" indent="0">
              <a:lnSpc>
                <a:spcPct val="78000"/>
              </a:lnSpc>
              <a:spcAft>
                <a:spcPts val="0"/>
              </a:spcAft>
              <a:buNone/>
              <a:defRPr sz="48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73" name="Espace réservé du texte 11">
            <a:extLst>
              <a:ext uri="{FF2B5EF4-FFF2-40B4-BE49-F238E27FC236}">
                <a16:creationId xmlns:a16="http://schemas.microsoft.com/office/drawing/2014/main" id="{98C784DF-1CEC-964A-BC10-9ECB915733E5}"/>
              </a:ext>
            </a:extLst>
          </p:cNvPr>
          <p:cNvSpPr>
            <a:spLocks noGrp="1"/>
          </p:cNvSpPr>
          <p:nvPr>
            <p:ph type="body" sz="quarter" idx="63" hasCustomPrompt="1"/>
          </p:nvPr>
        </p:nvSpPr>
        <p:spPr>
          <a:xfrm>
            <a:off x="7417914" y="3354335"/>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74" name="Espace réservé du texte 11">
            <a:extLst>
              <a:ext uri="{FF2B5EF4-FFF2-40B4-BE49-F238E27FC236}">
                <a16:creationId xmlns:a16="http://schemas.microsoft.com/office/drawing/2014/main" id="{15853916-FF67-C242-916F-6D87831A5D2D}"/>
              </a:ext>
            </a:extLst>
          </p:cNvPr>
          <p:cNvSpPr>
            <a:spLocks noGrp="1"/>
          </p:cNvSpPr>
          <p:nvPr>
            <p:ph type="body" sz="quarter" idx="64"/>
          </p:nvPr>
        </p:nvSpPr>
        <p:spPr>
          <a:xfrm>
            <a:off x="7417914" y="3873796"/>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75" name="Espace réservé du texte 11">
            <a:extLst>
              <a:ext uri="{FF2B5EF4-FFF2-40B4-BE49-F238E27FC236}">
                <a16:creationId xmlns:a16="http://schemas.microsoft.com/office/drawing/2014/main" id="{801EA932-9D30-F441-B21B-C5E93DC34605}"/>
              </a:ext>
            </a:extLst>
          </p:cNvPr>
          <p:cNvSpPr>
            <a:spLocks noGrp="1"/>
          </p:cNvSpPr>
          <p:nvPr>
            <p:ph type="body" sz="quarter" idx="66" hasCustomPrompt="1"/>
          </p:nvPr>
        </p:nvSpPr>
        <p:spPr>
          <a:xfrm>
            <a:off x="7417914" y="2271569"/>
            <a:ext cx="1793079" cy="938489"/>
          </a:xfrm>
          <a:prstGeom prst="rect">
            <a:avLst/>
          </a:prstGeom>
        </p:spPr>
        <p:txBody>
          <a:bodyPr anchor="b">
            <a:noAutofit/>
          </a:bodyPr>
          <a:lstStyle>
            <a:lvl1pPr marL="0" indent="0">
              <a:lnSpc>
                <a:spcPct val="78000"/>
              </a:lnSpc>
              <a:spcAft>
                <a:spcPts val="0"/>
              </a:spcAft>
              <a:buNone/>
              <a:defRPr sz="48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76" name="Espace réservé du texte 11">
            <a:extLst>
              <a:ext uri="{FF2B5EF4-FFF2-40B4-BE49-F238E27FC236}">
                <a16:creationId xmlns:a16="http://schemas.microsoft.com/office/drawing/2014/main" id="{9EC20793-563C-094F-812B-C3C1D573EF9B}"/>
              </a:ext>
            </a:extLst>
          </p:cNvPr>
          <p:cNvSpPr>
            <a:spLocks noGrp="1"/>
          </p:cNvSpPr>
          <p:nvPr>
            <p:ph type="body" sz="quarter" idx="67" hasCustomPrompt="1"/>
          </p:nvPr>
        </p:nvSpPr>
        <p:spPr>
          <a:xfrm>
            <a:off x="9595984" y="3354335"/>
            <a:ext cx="1793079" cy="519243"/>
          </a:xfrm>
          <a:prstGeom prst="rect">
            <a:avLst/>
          </a:prstGeom>
        </p:spPr>
        <p:txBody>
          <a:bodyPr anchor="b">
            <a:noAutofit/>
          </a:bodyPr>
          <a:lstStyle>
            <a:lvl1pPr marL="0" indent="0">
              <a:lnSpc>
                <a:spcPct val="78000"/>
              </a:lnSpc>
              <a:spcAft>
                <a:spcPts val="0"/>
              </a:spcAft>
              <a:buNone/>
              <a:defRPr sz="1600" b="1" i="0" cap="all" baseline="0">
                <a:solidFill>
                  <a:schemeClr val="accent3"/>
                </a:solidFill>
                <a:latin typeface="Paris2024 Semibold" panose="02010503030201020103" pitchFamily="2" charset="0"/>
              </a:defRPr>
            </a:lvl1pPr>
          </a:lstStyle>
          <a:p>
            <a:pPr lvl="0"/>
            <a:r>
              <a:rPr lang="fr-FR"/>
              <a:t>Titre</a:t>
            </a:r>
          </a:p>
        </p:txBody>
      </p:sp>
      <p:sp>
        <p:nvSpPr>
          <p:cNvPr id="77" name="Espace réservé du texte 11">
            <a:extLst>
              <a:ext uri="{FF2B5EF4-FFF2-40B4-BE49-F238E27FC236}">
                <a16:creationId xmlns:a16="http://schemas.microsoft.com/office/drawing/2014/main" id="{E230854C-791D-4142-A410-679605620699}"/>
              </a:ext>
            </a:extLst>
          </p:cNvPr>
          <p:cNvSpPr>
            <a:spLocks noGrp="1"/>
          </p:cNvSpPr>
          <p:nvPr>
            <p:ph type="body" sz="quarter" idx="68"/>
          </p:nvPr>
        </p:nvSpPr>
        <p:spPr>
          <a:xfrm>
            <a:off x="9595984" y="3873796"/>
            <a:ext cx="1793079" cy="1080000"/>
          </a:xfrm>
          <a:prstGeom prst="rect">
            <a:avLst/>
          </a:prstGeom>
        </p:spPr>
        <p:txBody>
          <a:bodyPr anchor="t" anchorCtr="0">
            <a:noAutofit/>
          </a:bodyPr>
          <a:lstStyle>
            <a:lvl1pPr marL="0" indent="0">
              <a:lnSpc>
                <a:spcPct val="100000"/>
              </a:lnSpc>
              <a:spcAft>
                <a:spcPts val="600"/>
              </a:spcAft>
              <a:buNone/>
              <a:defRPr sz="1100" b="0" i="0">
                <a:solidFill>
                  <a:schemeClr val="tx1"/>
                </a:solidFill>
                <a:latin typeface="Source Sans Pro Light" panose="020B0403030403020204" pitchFamily="34" charset="77"/>
              </a:defRPr>
            </a:lvl1pPr>
          </a:lstStyle>
          <a:p>
            <a:pPr lvl="0"/>
            <a:r>
              <a:rPr lang="fr-FR"/>
              <a:t>Cliquez pour modifier les styles du texte du masque</a:t>
            </a:r>
          </a:p>
        </p:txBody>
      </p:sp>
      <p:sp>
        <p:nvSpPr>
          <p:cNvPr id="78" name="Espace réservé du texte 11">
            <a:extLst>
              <a:ext uri="{FF2B5EF4-FFF2-40B4-BE49-F238E27FC236}">
                <a16:creationId xmlns:a16="http://schemas.microsoft.com/office/drawing/2014/main" id="{C6E710D1-35A3-EF49-90EC-DC35340704ED}"/>
              </a:ext>
            </a:extLst>
          </p:cNvPr>
          <p:cNvSpPr>
            <a:spLocks noGrp="1"/>
          </p:cNvSpPr>
          <p:nvPr>
            <p:ph type="body" sz="quarter" idx="70" hasCustomPrompt="1"/>
          </p:nvPr>
        </p:nvSpPr>
        <p:spPr>
          <a:xfrm>
            <a:off x="9595984" y="2271569"/>
            <a:ext cx="1793079" cy="938489"/>
          </a:xfrm>
          <a:prstGeom prst="rect">
            <a:avLst/>
          </a:prstGeom>
        </p:spPr>
        <p:txBody>
          <a:bodyPr anchor="b">
            <a:noAutofit/>
          </a:bodyPr>
          <a:lstStyle>
            <a:lvl1pPr marL="0" indent="0">
              <a:lnSpc>
                <a:spcPct val="78000"/>
              </a:lnSpc>
              <a:spcAft>
                <a:spcPts val="0"/>
              </a:spcAft>
              <a:buNone/>
              <a:defRPr sz="4800" b="1" i="0" cap="all" baseline="0">
                <a:solidFill>
                  <a:schemeClr val="tx1"/>
                </a:solidFill>
                <a:latin typeface="Paris2024" panose="02010503030201020103" pitchFamily="2" charset="0"/>
              </a:defRPr>
            </a:lvl1pPr>
            <a:lvl2pPr marL="0" indent="0">
              <a:lnSpc>
                <a:spcPct val="90000"/>
              </a:lnSpc>
              <a:spcAft>
                <a:spcPts val="0"/>
              </a:spcAft>
              <a:buNone/>
              <a:defRPr lang="fr-FR" sz="1600" b="1" i="0" kern="1200" cap="all" baseline="0" dirty="0">
                <a:solidFill>
                  <a:schemeClr val="tx1"/>
                </a:solidFill>
                <a:latin typeface="Paris2024 Semibold" panose="02010503030201020103" pitchFamily="2" charset="0"/>
                <a:ea typeface="+mn-ea"/>
                <a:cs typeface="+mn-cs"/>
              </a:defRPr>
            </a:lvl2pPr>
          </a:lstStyle>
          <a:p>
            <a:pPr lvl="0"/>
            <a:r>
              <a:rPr lang="fr-FR"/>
              <a:t>#</a:t>
            </a:r>
          </a:p>
          <a:p>
            <a:pPr lvl="1"/>
            <a:r>
              <a:rPr lang="fr-FR"/>
              <a:t>mois</a:t>
            </a:r>
          </a:p>
        </p:txBody>
      </p:sp>
      <p:sp>
        <p:nvSpPr>
          <p:cNvPr id="80" name="Espace réservé du numéro de diapositive 3">
            <a:extLst>
              <a:ext uri="{FF2B5EF4-FFF2-40B4-BE49-F238E27FC236}">
                <a16:creationId xmlns:a16="http://schemas.microsoft.com/office/drawing/2014/main" id="{DF5EF56A-FC99-F348-890C-319579D7706F}"/>
              </a:ext>
            </a:extLst>
          </p:cNvPr>
          <p:cNvSpPr>
            <a:spLocks noGrp="1"/>
          </p:cNvSpPr>
          <p:nvPr>
            <p:ph type="sldNum" sz="quarter" idx="11"/>
          </p:nvPr>
        </p:nvSpPr>
        <p:spPr>
          <a:xfrm>
            <a:off x="11663197" y="6500697"/>
            <a:ext cx="352330" cy="376129"/>
          </a:xfrm>
          <a:ln>
            <a:solidFill>
              <a:schemeClr val="tx1"/>
            </a:solidFill>
          </a:ln>
        </p:spPr>
        <p:txBody>
          <a:bodyPr/>
          <a:lstStyle/>
          <a:p>
            <a:fld id="{B0A748EA-4192-4545-B323-8C43BBEE3E97}" type="slidenum">
              <a:rPr lang="fr-FR" smtClean="0"/>
              <a:t>‹N°›</a:t>
            </a:fld>
            <a:endParaRPr lang="fr-FR"/>
          </a:p>
        </p:txBody>
      </p:sp>
    </p:spTree>
    <p:extLst>
      <p:ext uri="{BB962C8B-B14F-4D97-AF65-F5344CB8AC3E}">
        <p14:creationId xmlns:p14="http://schemas.microsoft.com/office/powerpoint/2010/main" val="12991835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39.xml"/><Relationship Id="rId21" Type="http://schemas.openxmlformats.org/officeDocument/2006/relationships/slideLayout" Target="../slideLayouts/slideLayout34.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63" Type="http://schemas.openxmlformats.org/officeDocument/2006/relationships/slideLayout" Target="../slideLayouts/slideLayout76.xml"/><Relationship Id="rId68" Type="http://schemas.openxmlformats.org/officeDocument/2006/relationships/slideLayout" Target="../slideLayouts/slideLayout81.xml"/><Relationship Id="rId84" Type="http://schemas.openxmlformats.org/officeDocument/2006/relationships/slideLayout" Target="../slideLayouts/slideLayout97.xml"/><Relationship Id="rId89" Type="http://schemas.openxmlformats.org/officeDocument/2006/relationships/slideLayout" Target="../slideLayouts/slideLayout102.xml"/><Relationship Id="rId112" Type="http://schemas.openxmlformats.org/officeDocument/2006/relationships/theme" Target="../theme/theme4.xml"/><Relationship Id="rId16" Type="http://schemas.openxmlformats.org/officeDocument/2006/relationships/slideLayout" Target="../slideLayouts/slideLayout29.xml"/><Relationship Id="rId107" Type="http://schemas.openxmlformats.org/officeDocument/2006/relationships/slideLayout" Target="../slideLayouts/slideLayout120.xml"/><Relationship Id="rId11" Type="http://schemas.openxmlformats.org/officeDocument/2006/relationships/slideLayout" Target="../slideLayouts/slideLayout24.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74" Type="http://schemas.openxmlformats.org/officeDocument/2006/relationships/slideLayout" Target="../slideLayouts/slideLayout87.xml"/><Relationship Id="rId79" Type="http://schemas.openxmlformats.org/officeDocument/2006/relationships/slideLayout" Target="../slideLayouts/slideLayout92.xml"/><Relationship Id="rId102" Type="http://schemas.openxmlformats.org/officeDocument/2006/relationships/slideLayout" Target="../slideLayouts/slideLayout115.xml"/><Relationship Id="rId5" Type="http://schemas.openxmlformats.org/officeDocument/2006/relationships/slideLayout" Target="../slideLayouts/slideLayout18.xml"/><Relationship Id="rId90" Type="http://schemas.openxmlformats.org/officeDocument/2006/relationships/slideLayout" Target="../slideLayouts/slideLayout103.xml"/><Relationship Id="rId95" Type="http://schemas.openxmlformats.org/officeDocument/2006/relationships/slideLayout" Target="../slideLayouts/slideLayout108.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64" Type="http://schemas.openxmlformats.org/officeDocument/2006/relationships/slideLayout" Target="../slideLayouts/slideLayout77.xml"/><Relationship Id="rId69" Type="http://schemas.openxmlformats.org/officeDocument/2006/relationships/slideLayout" Target="../slideLayouts/slideLayout82.xml"/><Relationship Id="rId80" Type="http://schemas.openxmlformats.org/officeDocument/2006/relationships/slideLayout" Target="../slideLayouts/slideLayout93.xml"/><Relationship Id="rId85" Type="http://schemas.openxmlformats.org/officeDocument/2006/relationships/slideLayout" Target="../slideLayouts/slideLayout98.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59" Type="http://schemas.openxmlformats.org/officeDocument/2006/relationships/slideLayout" Target="../slideLayouts/slideLayout72.xml"/><Relationship Id="rId103" Type="http://schemas.openxmlformats.org/officeDocument/2006/relationships/slideLayout" Target="../slideLayouts/slideLayout116.xml"/><Relationship Id="rId108" Type="http://schemas.openxmlformats.org/officeDocument/2006/relationships/slideLayout" Target="../slideLayouts/slideLayout121.xml"/><Relationship Id="rId54" Type="http://schemas.openxmlformats.org/officeDocument/2006/relationships/slideLayout" Target="../slideLayouts/slideLayout67.xml"/><Relationship Id="rId70" Type="http://schemas.openxmlformats.org/officeDocument/2006/relationships/slideLayout" Target="../slideLayouts/slideLayout83.xml"/><Relationship Id="rId75" Type="http://schemas.openxmlformats.org/officeDocument/2006/relationships/slideLayout" Target="../slideLayouts/slideLayout88.xml"/><Relationship Id="rId91" Type="http://schemas.openxmlformats.org/officeDocument/2006/relationships/slideLayout" Target="../slideLayouts/slideLayout104.xml"/><Relationship Id="rId96" Type="http://schemas.openxmlformats.org/officeDocument/2006/relationships/slideLayout" Target="../slideLayouts/slideLayout10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6" Type="http://schemas.openxmlformats.org/officeDocument/2006/relationships/slideLayout" Target="../slideLayouts/slideLayout119.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65" Type="http://schemas.openxmlformats.org/officeDocument/2006/relationships/slideLayout" Target="../slideLayouts/slideLayout78.xml"/><Relationship Id="rId73" Type="http://schemas.openxmlformats.org/officeDocument/2006/relationships/slideLayout" Target="../slideLayouts/slideLayout86.xml"/><Relationship Id="rId78" Type="http://schemas.openxmlformats.org/officeDocument/2006/relationships/slideLayout" Target="../slideLayouts/slideLayout91.xml"/><Relationship Id="rId81" Type="http://schemas.openxmlformats.org/officeDocument/2006/relationships/slideLayout" Target="../slideLayouts/slideLayout94.xml"/><Relationship Id="rId86" Type="http://schemas.openxmlformats.org/officeDocument/2006/relationships/slideLayout" Target="../slideLayouts/slideLayout99.xml"/><Relationship Id="rId94" Type="http://schemas.openxmlformats.org/officeDocument/2006/relationships/slideLayout" Target="../slideLayouts/slideLayout107.xml"/><Relationship Id="rId99" Type="http://schemas.openxmlformats.org/officeDocument/2006/relationships/slideLayout" Target="../slideLayouts/slideLayout112.xml"/><Relationship Id="rId101" Type="http://schemas.openxmlformats.org/officeDocument/2006/relationships/slideLayout" Target="../slideLayouts/slideLayout11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9" Type="http://schemas.openxmlformats.org/officeDocument/2006/relationships/slideLayout" Target="../slideLayouts/slideLayout52.xml"/><Relationship Id="rId109" Type="http://schemas.openxmlformats.org/officeDocument/2006/relationships/slideLayout" Target="../slideLayouts/slideLayout122.xml"/><Relationship Id="rId34" Type="http://schemas.openxmlformats.org/officeDocument/2006/relationships/slideLayout" Target="../slideLayouts/slideLayout47.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76" Type="http://schemas.openxmlformats.org/officeDocument/2006/relationships/slideLayout" Target="../slideLayouts/slideLayout89.xml"/><Relationship Id="rId97" Type="http://schemas.openxmlformats.org/officeDocument/2006/relationships/slideLayout" Target="../slideLayouts/slideLayout110.xml"/><Relationship Id="rId104" Type="http://schemas.openxmlformats.org/officeDocument/2006/relationships/slideLayout" Target="../slideLayouts/slideLayout117.xml"/><Relationship Id="rId7" Type="http://schemas.openxmlformats.org/officeDocument/2006/relationships/slideLayout" Target="../slideLayouts/slideLayout20.xml"/><Relationship Id="rId71" Type="http://schemas.openxmlformats.org/officeDocument/2006/relationships/slideLayout" Target="../slideLayouts/slideLayout84.xml"/><Relationship Id="rId92" Type="http://schemas.openxmlformats.org/officeDocument/2006/relationships/slideLayout" Target="../slideLayouts/slideLayout105.xml"/><Relationship Id="rId2" Type="http://schemas.openxmlformats.org/officeDocument/2006/relationships/slideLayout" Target="../slideLayouts/slideLayout15.xml"/><Relationship Id="rId29" Type="http://schemas.openxmlformats.org/officeDocument/2006/relationships/slideLayout" Target="../slideLayouts/slideLayout42.xml"/><Relationship Id="rId24" Type="http://schemas.openxmlformats.org/officeDocument/2006/relationships/slideLayout" Target="../slideLayouts/slideLayout37.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66" Type="http://schemas.openxmlformats.org/officeDocument/2006/relationships/slideLayout" Target="../slideLayouts/slideLayout79.xml"/><Relationship Id="rId87" Type="http://schemas.openxmlformats.org/officeDocument/2006/relationships/slideLayout" Target="../slideLayouts/slideLayout100.xml"/><Relationship Id="rId110" Type="http://schemas.openxmlformats.org/officeDocument/2006/relationships/slideLayout" Target="../slideLayouts/slideLayout123.xml"/><Relationship Id="rId61" Type="http://schemas.openxmlformats.org/officeDocument/2006/relationships/slideLayout" Target="../slideLayouts/slideLayout74.xml"/><Relationship Id="rId82" Type="http://schemas.openxmlformats.org/officeDocument/2006/relationships/slideLayout" Target="../slideLayouts/slideLayout95.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56" Type="http://schemas.openxmlformats.org/officeDocument/2006/relationships/slideLayout" Target="../slideLayouts/slideLayout69.xml"/><Relationship Id="rId77" Type="http://schemas.openxmlformats.org/officeDocument/2006/relationships/slideLayout" Target="../slideLayouts/slideLayout90.xml"/><Relationship Id="rId100" Type="http://schemas.openxmlformats.org/officeDocument/2006/relationships/slideLayout" Target="../slideLayouts/slideLayout113.xml"/><Relationship Id="rId105" Type="http://schemas.openxmlformats.org/officeDocument/2006/relationships/slideLayout" Target="../slideLayouts/slideLayout118.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72" Type="http://schemas.openxmlformats.org/officeDocument/2006/relationships/slideLayout" Target="../slideLayouts/slideLayout85.xml"/><Relationship Id="rId93" Type="http://schemas.openxmlformats.org/officeDocument/2006/relationships/slideLayout" Target="../slideLayouts/slideLayout106.xml"/><Relationship Id="rId98" Type="http://schemas.openxmlformats.org/officeDocument/2006/relationships/slideLayout" Target="../slideLayouts/slideLayout111.xml"/><Relationship Id="rId3" Type="http://schemas.openxmlformats.org/officeDocument/2006/relationships/slideLayout" Target="../slideLayouts/slideLayout16.xml"/><Relationship Id="rId25" Type="http://schemas.openxmlformats.org/officeDocument/2006/relationships/slideLayout" Target="../slideLayouts/slideLayout38.xml"/><Relationship Id="rId46" Type="http://schemas.openxmlformats.org/officeDocument/2006/relationships/slideLayout" Target="../slideLayouts/slideLayout59.xml"/><Relationship Id="rId67" Type="http://schemas.openxmlformats.org/officeDocument/2006/relationships/slideLayout" Target="../slideLayouts/slideLayout80.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62" Type="http://schemas.openxmlformats.org/officeDocument/2006/relationships/slideLayout" Target="../slideLayouts/slideLayout75.xml"/><Relationship Id="rId83" Type="http://schemas.openxmlformats.org/officeDocument/2006/relationships/slideLayout" Target="../slideLayouts/slideLayout96.xml"/><Relationship Id="rId88" Type="http://schemas.openxmlformats.org/officeDocument/2006/relationships/slideLayout" Target="../slideLayouts/slideLayout101.xml"/><Relationship Id="rId111"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defRPr>
            </a:lvl1pPr>
          </a:lstStyle>
          <a:p>
            <a:fld id="{76D91111-13D8-4258-BF82-E816C35893C7}" type="datetime1">
              <a:rPr lang="fr-FR" smtClean="0"/>
              <a:t>15/09/2022</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defRPr>
            </a:lvl1pPr>
          </a:lstStyle>
          <a:p>
            <a:r>
              <a:rPr lang="fr-FR"/>
              <a:t>AVRIL 2020</a:t>
            </a: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fld id="{C7CC56B7-6508-42D0-9B88-A711607757E9}" type="slidenum">
              <a:rPr lang="fr-FR" smtClean="0"/>
              <a:pPr/>
              <a:t>‹N°›</a:t>
            </a:fld>
            <a:endParaRPr lang="fr-FR"/>
          </a:p>
        </p:txBody>
      </p:sp>
    </p:spTree>
    <p:extLst>
      <p:ext uri="{BB962C8B-B14F-4D97-AF65-F5344CB8AC3E}">
        <p14:creationId xmlns:p14="http://schemas.microsoft.com/office/powerpoint/2010/main" val="124863583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73" r:id="rId4"/>
  </p:sldLayoutIdLst>
  <p:hf sldNum="0" hdr="0" dt="0"/>
  <p:txStyles>
    <p:titleStyle>
      <a:lvl1pPr algn="ctr" defTabSz="914400" rtl="0" eaLnBrk="1" latinLnBrk="0" hangingPunct="1">
        <a:spcBef>
          <a:spcPct val="0"/>
        </a:spcBef>
        <a:buNone/>
        <a:defRPr sz="4400" b="1" kern="1200">
          <a:solidFill>
            <a:srgbClr val="646464"/>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1" name="Image 50">
            <a:extLst>
              <a:ext uri="{FF2B5EF4-FFF2-40B4-BE49-F238E27FC236}">
                <a16:creationId xmlns:a16="http://schemas.microsoft.com/office/drawing/2014/main" id="{0F9CA080-741A-F64C-8AC9-425F7A6C876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2251" y="281216"/>
            <a:ext cx="3534546" cy="1914546"/>
          </a:xfrm>
          <a:prstGeom prst="rect">
            <a:avLst/>
          </a:prstGeom>
        </p:spPr>
      </p:pic>
      <p:sp>
        <p:nvSpPr>
          <p:cNvPr id="3" name="Texte niveau 1…">
            <a:extLst>
              <a:ext uri="{FF2B5EF4-FFF2-40B4-BE49-F238E27FC236}">
                <a16:creationId xmlns:a16="http://schemas.microsoft.com/office/drawing/2014/main" id="{D27ABC47-FB71-C34B-8DE6-70132C126225}"/>
              </a:ext>
            </a:extLst>
          </p:cNvPr>
          <p:cNvSpPr txBox="1">
            <a:spLocks/>
          </p:cNvSpPr>
          <p:nvPr userDrawn="1"/>
        </p:nvSpPr>
        <p:spPr>
          <a:xfrm>
            <a:off x="768350" y="6309138"/>
            <a:ext cx="10608735" cy="400110"/>
          </a:xfrm>
          <a:prstGeom prst="rect">
            <a:avLst/>
          </a:prstGeom>
        </p:spPr>
        <p:txBody>
          <a:bodyPr>
            <a:spAutoFit/>
          </a:bodyPr>
          <a:lstStyle>
            <a:lvl1pPr marL="65616" marR="0" indent="0" algn="ctr" defTabSz="1219170" rtl="0" eaLnBrk="1" latinLnBrk="0" hangingPunct="1">
              <a:lnSpc>
                <a:spcPct val="100000"/>
              </a:lnSpc>
              <a:spcBef>
                <a:spcPts val="0"/>
              </a:spcBef>
              <a:spcAft>
                <a:spcPts val="0"/>
              </a:spcAft>
              <a:buClrTx/>
              <a:buSzTx/>
              <a:buFontTx/>
              <a:buNone/>
              <a:tabLst/>
              <a:defRPr sz="1000" b="0" i="0" u="none" strike="noStrike" cap="none" spc="0" baseline="0">
                <a:solidFill>
                  <a:schemeClr val="bg1"/>
                </a:solidFill>
                <a:uFillTx/>
                <a:latin typeface="Calibri"/>
                <a:ea typeface="Calibri"/>
                <a:cs typeface="Calibri"/>
                <a:sym typeface="Calibri"/>
              </a:defRPr>
            </a:lvl1pPr>
            <a:lvl2pPr marL="152396" marR="0" indent="152396" algn="ctr" defTabSz="1219170" rtl="0" eaLnBrk="1" latinLnBrk="0" hangingPunct="1">
              <a:lnSpc>
                <a:spcPct val="100000"/>
              </a:lnSpc>
              <a:spcBef>
                <a:spcPts val="0"/>
              </a:spcBef>
              <a:spcAft>
                <a:spcPts val="0"/>
              </a:spcAft>
              <a:buClrTx/>
              <a:buSzTx/>
              <a:buFontTx/>
              <a:buNone/>
              <a:tabLst/>
              <a:defRPr sz="3733" b="0" i="0" u="none" strike="noStrike" cap="none" spc="0" baseline="0">
                <a:solidFill>
                  <a:schemeClr val="tx1"/>
                </a:solidFill>
                <a:uFillTx/>
                <a:latin typeface="Calibri"/>
                <a:ea typeface="Calibri"/>
                <a:cs typeface="Calibri"/>
                <a:sym typeface="Calibri"/>
              </a:defRPr>
            </a:lvl2pPr>
            <a:lvl3pPr marL="152396" marR="0" indent="152396" algn="ctr" defTabSz="1219170" rtl="0" eaLnBrk="1" latinLnBrk="0" hangingPunct="1">
              <a:lnSpc>
                <a:spcPct val="100000"/>
              </a:lnSpc>
              <a:spcBef>
                <a:spcPts val="0"/>
              </a:spcBef>
              <a:spcAft>
                <a:spcPts val="0"/>
              </a:spcAft>
              <a:buClrTx/>
              <a:buSzTx/>
              <a:buFontTx/>
              <a:buNone/>
              <a:tabLst/>
              <a:defRPr sz="3733" b="0" i="0" u="none" strike="noStrike" cap="none" spc="0" baseline="0">
                <a:solidFill>
                  <a:schemeClr val="tx1"/>
                </a:solidFill>
                <a:uFillTx/>
                <a:latin typeface="Calibri"/>
                <a:ea typeface="Calibri"/>
                <a:cs typeface="Calibri"/>
                <a:sym typeface="Calibri"/>
              </a:defRPr>
            </a:lvl3pPr>
            <a:lvl4pPr marL="152396" marR="0" indent="152396" algn="ctr" defTabSz="1219170" rtl="0" eaLnBrk="1" latinLnBrk="0" hangingPunct="1">
              <a:lnSpc>
                <a:spcPct val="100000"/>
              </a:lnSpc>
              <a:spcBef>
                <a:spcPts val="0"/>
              </a:spcBef>
              <a:spcAft>
                <a:spcPts val="0"/>
              </a:spcAft>
              <a:buClrTx/>
              <a:buSzTx/>
              <a:buFontTx/>
              <a:buNone/>
              <a:tabLst/>
              <a:defRPr sz="3733" b="0" i="0" u="none" strike="noStrike" cap="none" spc="0" baseline="0">
                <a:solidFill>
                  <a:schemeClr val="tx1"/>
                </a:solidFill>
                <a:uFillTx/>
                <a:latin typeface="Calibri"/>
                <a:ea typeface="Calibri"/>
                <a:cs typeface="Calibri"/>
                <a:sym typeface="Calibri"/>
              </a:defRPr>
            </a:lvl4pPr>
            <a:lvl5pPr marL="152396" marR="0" indent="152396" algn="ctr" defTabSz="1219170" rtl="0" eaLnBrk="1" latinLnBrk="0" hangingPunct="1">
              <a:lnSpc>
                <a:spcPct val="100000"/>
              </a:lnSpc>
              <a:spcBef>
                <a:spcPts val="0"/>
              </a:spcBef>
              <a:spcAft>
                <a:spcPts val="0"/>
              </a:spcAft>
              <a:buClrTx/>
              <a:buSzTx/>
              <a:buFontTx/>
              <a:buNone/>
              <a:tabLst/>
              <a:defRPr sz="3733" b="0" i="0" u="none" strike="noStrike" cap="none" spc="0" baseline="0">
                <a:solidFill>
                  <a:schemeClr val="tx1"/>
                </a:solidFill>
                <a:uFillTx/>
                <a:latin typeface="Calibri"/>
                <a:ea typeface="Calibri"/>
                <a:cs typeface="Calibri"/>
                <a:sym typeface="Calibri"/>
              </a:defRPr>
            </a:lvl5pPr>
            <a:lvl6pPr marL="3778458" marR="0" indent="-544272" algn="l" defTabSz="1219170" rtl="0" eaLnBrk="1" latinLnBrk="0" hangingPunct="1">
              <a:lnSpc>
                <a:spcPct val="115000"/>
              </a:lnSpc>
              <a:spcBef>
                <a:spcPts val="0"/>
              </a:spcBef>
              <a:spcAft>
                <a:spcPts val="0"/>
              </a:spcAft>
              <a:buClr>
                <a:srgbClr val="585858"/>
              </a:buClr>
              <a:buSzPts val="1800"/>
              <a:buFont typeface="Arial"/>
              <a:buChar char="■"/>
              <a:tabLst/>
              <a:defRPr sz="2400" b="0" i="0" u="none" strike="noStrike" cap="none" spc="0" baseline="0">
                <a:solidFill>
                  <a:srgbClr val="585858"/>
                </a:solidFill>
                <a:uFillTx/>
                <a:latin typeface="Calibri"/>
                <a:ea typeface="Calibri"/>
                <a:cs typeface="Calibri"/>
                <a:sym typeface="Calibri"/>
              </a:defRPr>
            </a:lvl6pPr>
            <a:lvl7pPr marL="4388041" marR="0" indent="-544272" algn="l" defTabSz="1219170" rtl="0" eaLnBrk="1" latinLnBrk="0" hangingPunct="1">
              <a:lnSpc>
                <a:spcPct val="115000"/>
              </a:lnSpc>
              <a:spcBef>
                <a:spcPts val="0"/>
              </a:spcBef>
              <a:spcAft>
                <a:spcPts val="0"/>
              </a:spcAft>
              <a:buClr>
                <a:srgbClr val="585858"/>
              </a:buClr>
              <a:buSzPts val="1800"/>
              <a:buFont typeface="Arial"/>
              <a:buChar char="●"/>
              <a:tabLst/>
              <a:defRPr sz="2400" b="0" i="0" u="none" strike="noStrike" cap="none" spc="0" baseline="0">
                <a:solidFill>
                  <a:srgbClr val="585858"/>
                </a:solidFill>
                <a:uFillTx/>
                <a:latin typeface="Calibri"/>
                <a:ea typeface="Calibri"/>
                <a:cs typeface="Calibri"/>
                <a:sym typeface="Calibri"/>
              </a:defRPr>
            </a:lvl7pPr>
            <a:lvl8pPr marL="4997626" marR="0" indent="-544270" algn="l" defTabSz="1219170" rtl="0" eaLnBrk="1" latinLnBrk="0" hangingPunct="1">
              <a:lnSpc>
                <a:spcPct val="115000"/>
              </a:lnSpc>
              <a:spcBef>
                <a:spcPts val="0"/>
              </a:spcBef>
              <a:spcAft>
                <a:spcPts val="0"/>
              </a:spcAft>
              <a:buClr>
                <a:srgbClr val="585858"/>
              </a:buClr>
              <a:buSzPts val="1800"/>
              <a:buFont typeface="Arial"/>
              <a:buChar char="○"/>
              <a:tabLst/>
              <a:defRPr sz="2400" b="0" i="0" u="none" strike="noStrike" cap="none" spc="0" baseline="0">
                <a:solidFill>
                  <a:srgbClr val="585858"/>
                </a:solidFill>
                <a:uFillTx/>
                <a:latin typeface="Calibri"/>
                <a:ea typeface="Calibri"/>
                <a:cs typeface="Calibri"/>
                <a:sym typeface="Calibri"/>
              </a:defRPr>
            </a:lvl8pPr>
            <a:lvl9pPr marL="5607210" marR="0" indent="-544270" algn="l" defTabSz="1219170" rtl="0" eaLnBrk="1" latinLnBrk="0" hangingPunct="1">
              <a:lnSpc>
                <a:spcPct val="115000"/>
              </a:lnSpc>
              <a:spcBef>
                <a:spcPts val="0"/>
              </a:spcBef>
              <a:spcAft>
                <a:spcPts val="0"/>
              </a:spcAft>
              <a:buClr>
                <a:srgbClr val="585858"/>
              </a:buClr>
              <a:buSzPts val="1800"/>
              <a:buFont typeface="Arial"/>
              <a:buChar char="■"/>
              <a:tabLst/>
              <a:defRPr sz="2400" b="0" i="0" u="none" strike="noStrike" cap="none" spc="0" baseline="0">
                <a:solidFill>
                  <a:srgbClr val="585858"/>
                </a:solidFill>
                <a:uFillTx/>
                <a:latin typeface="Calibri"/>
                <a:ea typeface="Calibri"/>
                <a:cs typeface="Calibri"/>
                <a:sym typeface="Calibri"/>
              </a:defRPr>
            </a:lvl9pPr>
          </a:lstStyle>
          <a:p>
            <a:r>
              <a:rPr lang="fr-FR" kern="0">
                <a:solidFill>
                  <a:srgbClr val="FFFFFF"/>
                </a:solidFill>
              </a:rPr>
              <a:t>Copyright RTE – 2021. Ce document est la propriété de RTE. Toute communication, reproduction, publication</a:t>
            </a:r>
          </a:p>
          <a:p>
            <a:r>
              <a:rPr lang="fr-FR" kern="0">
                <a:solidFill>
                  <a:srgbClr val="FFFFFF"/>
                </a:solidFill>
              </a:rPr>
              <a:t>même partielle est interdite sauf autorisation écrite du Gestionnaire du Réseau de Transport d'Électricité (RTE)</a:t>
            </a:r>
          </a:p>
        </p:txBody>
      </p:sp>
    </p:spTree>
    <p:extLst>
      <p:ext uri="{BB962C8B-B14F-4D97-AF65-F5344CB8AC3E}">
        <p14:creationId xmlns:p14="http://schemas.microsoft.com/office/powerpoint/2010/main" val="4151353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med"/>
  <p:txStyles>
    <p:titleStyle>
      <a:lvl1pPr marL="0" marR="0" indent="0" algn="l" defTabSz="1219170" rtl="0" eaLnBrk="1" latinLnBrk="0" hangingPunct="1">
        <a:lnSpc>
          <a:spcPct val="100000"/>
        </a:lnSpc>
        <a:spcBef>
          <a:spcPts val="0"/>
        </a:spcBef>
        <a:spcAft>
          <a:spcPts val="0"/>
        </a:spcAft>
        <a:buClrTx/>
        <a:buSzTx/>
        <a:buFontTx/>
        <a:buNone/>
        <a:tabLst/>
        <a:defRPr sz="4300" b="1" i="0" u="none" strike="noStrike" cap="none" spc="0" baseline="0">
          <a:solidFill>
            <a:schemeClr val="bg2"/>
          </a:solidFill>
          <a:uFillTx/>
          <a:latin typeface="Calibri"/>
          <a:ea typeface="Calibri"/>
          <a:cs typeface="Calibri"/>
          <a:sym typeface="Calibri"/>
        </a:defRPr>
      </a:lvl1pPr>
      <a:lvl2pPr marL="0" marR="0" indent="0" algn="l" defTabSz="1219170" rtl="0" eaLnBrk="1" latinLnBrk="0" hangingPunct="1">
        <a:lnSpc>
          <a:spcPct val="10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2pPr>
      <a:lvl3pPr marL="0" marR="0" indent="0" algn="l" defTabSz="1219170" rtl="0" eaLnBrk="1" latinLnBrk="0" hangingPunct="1">
        <a:lnSpc>
          <a:spcPct val="10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3pPr>
      <a:lvl4pPr marL="0" marR="0" indent="0" algn="l" defTabSz="1219170" rtl="0" eaLnBrk="1" latinLnBrk="0" hangingPunct="1">
        <a:lnSpc>
          <a:spcPct val="10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4pPr>
      <a:lvl5pPr marL="0" marR="0" indent="0" algn="l" defTabSz="1219170" rtl="0" eaLnBrk="1" latinLnBrk="0" hangingPunct="1">
        <a:lnSpc>
          <a:spcPct val="10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5pPr>
      <a:lvl6pPr marL="0" marR="0" indent="0" algn="l" defTabSz="1219170" rtl="0" eaLnBrk="1" latinLnBrk="0" hangingPunct="1">
        <a:lnSpc>
          <a:spcPct val="10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6pPr>
      <a:lvl7pPr marL="0" marR="0" indent="0" algn="l" defTabSz="1219170" rtl="0" eaLnBrk="1" latinLnBrk="0" hangingPunct="1">
        <a:lnSpc>
          <a:spcPct val="10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7pPr>
      <a:lvl8pPr marL="0" marR="0" indent="0" algn="l" defTabSz="1219170" rtl="0" eaLnBrk="1" latinLnBrk="0" hangingPunct="1">
        <a:lnSpc>
          <a:spcPct val="10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8pPr>
      <a:lvl9pPr marL="0" marR="0" indent="0" algn="l" defTabSz="1219170" rtl="0" eaLnBrk="1" latinLnBrk="0" hangingPunct="1">
        <a:lnSpc>
          <a:spcPct val="10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9pPr>
    </p:titleStyle>
    <p:bodyStyle>
      <a:lvl1pPr marL="609585" marR="0" indent="-457189" algn="l" defTabSz="1219170" rtl="0" eaLnBrk="1" latinLnBrk="0" hangingPunct="1">
        <a:lnSpc>
          <a:spcPct val="115000"/>
        </a:lnSpc>
        <a:spcBef>
          <a:spcPts val="0"/>
        </a:spcBef>
        <a:spcAft>
          <a:spcPts val="0"/>
        </a:spcAft>
        <a:buClr>
          <a:schemeClr val="bg2"/>
        </a:buClr>
        <a:buSzPts val="1800"/>
        <a:buFont typeface="Arial" panose="020B0604020202020204" pitchFamily="34" charset="0"/>
        <a:buChar char="•"/>
        <a:tabLst/>
        <a:defRPr sz="1600" b="0" i="0" u="none" strike="noStrike" cap="none" spc="0" baseline="0">
          <a:solidFill>
            <a:schemeClr val="tx1"/>
          </a:solidFill>
          <a:uFillTx/>
          <a:latin typeface="Calibri"/>
          <a:ea typeface="Calibri"/>
          <a:cs typeface="Calibri"/>
          <a:sym typeface="Calibri"/>
        </a:defRPr>
      </a:lvl1pPr>
      <a:lvl2pPr marL="1340118" marR="0" indent="-544270" algn="l" defTabSz="1219170" rtl="0" eaLnBrk="1" latinLnBrk="0" hangingPunct="1">
        <a:lnSpc>
          <a:spcPct val="115000"/>
        </a:lnSpc>
        <a:spcBef>
          <a:spcPts val="0"/>
        </a:spcBef>
        <a:spcAft>
          <a:spcPts val="0"/>
        </a:spcAft>
        <a:buClr>
          <a:schemeClr val="bg2"/>
        </a:buClr>
        <a:buSzPts val="1800"/>
        <a:buFont typeface="Arial" panose="020B0604020202020204" pitchFamily="34" charset="0"/>
        <a:buChar char="•"/>
        <a:tabLst/>
        <a:defRPr sz="1600" b="0" i="0" u="none" strike="noStrike" cap="none" spc="0" baseline="0">
          <a:solidFill>
            <a:schemeClr val="tx1"/>
          </a:solidFill>
          <a:uFillTx/>
          <a:latin typeface="Calibri"/>
          <a:ea typeface="Calibri"/>
          <a:cs typeface="Calibri"/>
          <a:sym typeface="Calibri"/>
        </a:defRPr>
      </a:lvl2pPr>
      <a:lvl3pPr marL="1949703" marR="0" indent="-544272" algn="l" defTabSz="1219170" rtl="0" eaLnBrk="1" latinLnBrk="0" hangingPunct="1">
        <a:lnSpc>
          <a:spcPct val="115000"/>
        </a:lnSpc>
        <a:spcBef>
          <a:spcPts val="0"/>
        </a:spcBef>
        <a:spcAft>
          <a:spcPts val="0"/>
        </a:spcAft>
        <a:buClr>
          <a:schemeClr val="bg2"/>
        </a:buClr>
        <a:buSzPts val="1800"/>
        <a:buFont typeface="Arial" panose="020B0604020202020204" pitchFamily="34" charset="0"/>
        <a:buChar char="•"/>
        <a:tabLst/>
        <a:defRPr sz="1600" b="0" i="0" u="none" strike="noStrike" cap="none" spc="0" baseline="0">
          <a:solidFill>
            <a:schemeClr val="tx1"/>
          </a:solidFill>
          <a:uFillTx/>
          <a:latin typeface="Calibri"/>
          <a:ea typeface="Calibri"/>
          <a:cs typeface="Calibri"/>
          <a:sym typeface="Calibri"/>
        </a:defRPr>
      </a:lvl3pPr>
      <a:lvl4pPr marL="2559288" marR="0" indent="-544272" algn="l" defTabSz="1219170" rtl="0" eaLnBrk="1" latinLnBrk="0" hangingPunct="1">
        <a:lnSpc>
          <a:spcPct val="115000"/>
        </a:lnSpc>
        <a:spcBef>
          <a:spcPts val="0"/>
        </a:spcBef>
        <a:spcAft>
          <a:spcPts val="0"/>
        </a:spcAft>
        <a:buClr>
          <a:schemeClr val="bg2"/>
        </a:buClr>
        <a:buSzPts val="1800"/>
        <a:buFont typeface="Arial" panose="020B0604020202020204" pitchFamily="34" charset="0"/>
        <a:buChar char="•"/>
        <a:tabLst/>
        <a:defRPr sz="1600" b="0" i="0" u="none" strike="noStrike" cap="none" spc="0" baseline="0">
          <a:solidFill>
            <a:schemeClr val="tx1"/>
          </a:solidFill>
          <a:uFillTx/>
          <a:latin typeface="Calibri"/>
          <a:ea typeface="Calibri"/>
          <a:cs typeface="Calibri"/>
          <a:sym typeface="Calibri"/>
        </a:defRPr>
      </a:lvl4pPr>
      <a:lvl5pPr marL="3168873" marR="0" indent="-544272" algn="l" defTabSz="1219170" rtl="0" eaLnBrk="1" latinLnBrk="0" hangingPunct="1">
        <a:lnSpc>
          <a:spcPct val="115000"/>
        </a:lnSpc>
        <a:spcBef>
          <a:spcPts val="0"/>
        </a:spcBef>
        <a:spcAft>
          <a:spcPts val="0"/>
        </a:spcAft>
        <a:buClr>
          <a:schemeClr val="bg2"/>
        </a:buClr>
        <a:buSzPts val="1800"/>
        <a:buFont typeface="Arial" panose="020B0604020202020204" pitchFamily="34" charset="0"/>
        <a:buChar char="•"/>
        <a:tabLst/>
        <a:defRPr sz="1600" b="0" i="0" u="none" strike="noStrike" cap="none" spc="0" baseline="0">
          <a:solidFill>
            <a:schemeClr val="tx1"/>
          </a:solidFill>
          <a:uFillTx/>
          <a:latin typeface="Calibri"/>
          <a:ea typeface="Calibri"/>
          <a:cs typeface="Calibri"/>
          <a:sym typeface="Calibri"/>
        </a:defRPr>
      </a:lvl5pPr>
      <a:lvl6pPr marL="3778458" marR="0" indent="-544272" algn="l" defTabSz="1219170" rtl="0" eaLnBrk="1" latinLnBrk="0" hangingPunct="1">
        <a:lnSpc>
          <a:spcPct val="115000"/>
        </a:lnSpc>
        <a:spcBef>
          <a:spcPts val="0"/>
        </a:spcBef>
        <a:spcAft>
          <a:spcPts val="0"/>
        </a:spcAft>
        <a:buClr>
          <a:srgbClr val="585858"/>
        </a:buClr>
        <a:buSzPts val="1800"/>
        <a:buFont typeface="Arial"/>
        <a:buChar char="■"/>
        <a:tabLst/>
        <a:defRPr sz="2400" b="0" i="0" u="none" strike="noStrike" cap="none" spc="0" baseline="0">
          <a:solidFill>
            <a:srgbClr val="585858"/>
          </a:solidFill>
          <a:uFillTx/>
          <a:latin typeface="Calibri"/>
          <a:ea typeface="Calibri"/>
          <a:cs typeface="Calibri"/>
          <a:sym typeface="Calibri"/>
        </a:defRPr>
      </a:lvl6pPr>
      <a:lvl7pPr marL="4388041" marR="0" indent="-544272" algn="l" defTabSz="1219170" rtl="0" eaLnBrk="1" latinLnBrk="0" hangingPunct="1">
        <a:lnSpc>
          <a:spcPct val="115000"/>
        </a:lnSpc>
        <a:spcBef>
          <a:spcPts val="0"/>
        </a:spcBef>
        <a:spcAft>
          <a:spcPts val="0"/>
        </a:spcAft>
        <a:buClr>
          <a:srgbClr val="585858"/>
        </a:buClr>
        <a:buSzPts val="1800"/>
        <a:buFont typeface="Arial"/>
        <a:buChar char="●"/>
        <a:tabLst/>
        <a:defRPr sz="2400" b="0" i="0" u="none" strike="noStrike" cap="none" spc="0" baseline="0">
          <a:solidFill>
            <a:srgbClr val="585858"/>
          </a:solidFill>
          <a:uFillTx/>
          <a:latin typeface="Calibri"/>
          <a:ea typeface="Calibri"/>
          <a:cs typeface="Calibri"/>
          <a:sym typeface="Calibri"/>
        </a:defRPr>
      </a:lvl7pPr>
      <a:lvl8pPr marL="4997626" marR="0" indent="-544270" algn="l" defTabSz="1219170" rtl="0" eaLnBrk="1" latinLnBrk="0" hangingPunct="1">
        <a:lnSpc>
          <a:spcPct val="115000"/>
        </a:lnSpc>
        <a:spcBef>
          <a:spcPts val="0"/>
        </a:spcBef>
        <a:spcAft>
          <a:spcPts val="0"/>
        </a:spcAft>
        <a:buClr>
          <a:srgbClr val="585858"/>
        </a:buClr>
        <a:buSzPts val="1800"/>
        <a:buFont typeface="Arial"/>
        <a:buChar char="○"/>
        <a:tabLst/>
        <a:defRPr sz="2400" b="0" i="0" u="none" strike="noStrike" cap="none" spc="0" baseline="0">
          <a:solidFill>
            <a:srgbClr val="585858"/>
          </a:solidFill>
          <a:uFillTx/>
          <a:latin typeface="Calibri"/>
          <a:ea typeface="Calibri"/>
          <a:cs typeface="Calibri"/>
          <a:sym typeface="Calibri"/>
        </a:defRPr>
      </a:lvl8pPr>
      <a:lvl9pPr marL="5607210" marR="0" indent="-544270" algn="l" defTabSz="1219170" rtl="0" eaLnBrk="1" latinLnBrk="0" hangingPunct="1">
        <a:lnSpc>
          <a:spcPct val="115000"/>
        </a:lnSpc>
        <a:spcBef>
          <a:spcPts val="0"/>
        </a:spcBef>
        <a:spcAft>
          <a:spcPts val="0"/>
        </a:spcAft>
        <a:buClr>
          <a:srgbClr val="585858"/>
        </a:buClr>
        <a:buSzPts val="1800"/>
        <a:buFont typeface="Arial"/>
        <a:buChar char="■"/>
        <a:tabLst/>
        <a:defRPr sz="2400" b="0" i="0" u="none" strike="noStrike" cap="none" spc="0" baseline="0">
          <a:solidFill>
            <a:srgbClr val="585858"/>
          </a:solidFill>
          <a:uFillTx/>
          <a:latin typeface="Calibri"/>
          <a:ea typeface="Calibri"/>
          <a:cs typeface="Calibri"/>
          <a:sym typeface="Calibri"/>
        </a:defRPr>
      </a:lvl9pPr>
    </p:bodyStyle>
    <p:otherStyle>
      <a:lvl1pPr marL="0" marR="0" indent="0" algn="r" defTabSz="121917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121917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121917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121917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121917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121917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121917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121917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1219170" rtl="0" eaLnBrk="1" latinLnBrk="0" hangingPunct="1">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73">
          <p15:clr>
            <a:srgbClr val="F26B43"/>
          </p15:clr>
        </p15:guide>
        <p15:guide id="4" orient="horz" pos="2867">
          <p15:clr>
            <a:srgbClr val="F26B43"/>
          </p15:clr>
        </p15:guide>
        <p15:guide id="5" pos="249">
          <p15:clr>
            <a:srgbClr val="F26B43"/>
          </p15:clr>
        </p15:guide>
        <p15:guide id="6" pos="551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0"/>
            <a:ext cx="12192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Ellipse 27"/>
          <p:cNvSpPr/>
          <p:nvPr userDrawn="1"/>
        </p:nvSpPr>
        <p:spPr>
          <a:xfrm>
            <a:off x="255380" y="126000"/>
            <a:ext cx="828000" cy="82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a:solidFill>
                <a:srgbClr val="00A6D9"/>
              </a:solidFill>
              <a:latin typeface="Arial" panose="020B0604020202020204" pitchFamily="34" charset="0"/>
              <a:cs typeface="Arial" panose="020B0604020202020204" pitchFamily="34" charset="0"/>
            </a:endParaRPr>
          </a:p>
        </p:txBody>
      </p:sp>
      <p:sp>
        <p:nvSpPr>
          <p:cNvPr id="22" name="Espace réservé du titre 21"/>
          <p:cNvSpPr>
            <a:spLocks noGrp="1"/>
          </p:cNvSpPr>
          <p:nvPr>
            <p:ph type="title"/>
          </p:nvPr>
        </p:nvSpPr>
        <p:spPr>
          <a:xfrm>
            <a:off x="1338760" y="90000"/>
            <a:ext cx="10157840" cy="900000"/>
          </a:xfrm>
          <a:prstGeom prst="rect">
            <a:avLst/>
          </a:prstGeom>
        </p:spPr>
        <p:txBody>
          <a:bodyPr vert="horz" lIns="91440" tIns="45720" rIns="91440" bIns="45720" rtlCol="0" anchor="ctr">
            <a:normAutofit/>
          </a:bodyPr>
          <a:lstStyle/>
          <a:p>
            <a:r>
              <a:rPr lang="fr-FR"/>
              <a:t>Modifiez le style du titre</a:t>
            </a:r>
          </a:p>
        </p:txBody>
      </p:sp>
      <p:sp>
        <p:nvSpPr>
          <p:cNvPr id="16" name="Espace réservé du contenu 2"/>
          <p:cNvSpPr txBox="1">
            <a:spLocks/>
          </p:cNvSpPr>
          <p:nvPr userDrawn="1"/>
        </p:nvSpPr>
        <p:spPr>
          <a:xfrm>
            <a:off x="696000" y="1386841"/>
            <a:ext cx="10800000" cy="4739326"/>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Clr>
                <a:schemeClr val="accent4"/>
              </a:buClr>
              <a:buFont typeface="Arial" panose="020B0604020202020204" pitchFamily="34" charset="0"/>
              <a:buChar char="•"/>
              <a:defRPr sz="1600" kern="1200">
                <a:solidFill>
                  <a:schemeClr val="tx1">
                    <a:lumMod val="65000"/>
                    <a:lumOff val="35000"/>
                  </a:schemeClr>
                </a:solidFill>
                <a:latin typeface="+mn-lt"/>
                <a:ea typeface="+mn-ea"/>
                <a:cs typeface="Arial" panose="020B0604020202020204" pitchFamily="34" charset="0"/>
              </a:defRPr>
            </a:lvl1pPr>
            <a:lvl2pPr marL="742950" indent="-285750" algn="l" defTabSz="914400" rtl="0" eaLnBrk="1" latinLnBrk="0" hangingPunct="1">
              <a:spcBef>
                <a:spcPct val="20000"/>
              </a:spcBef>
              <a:buClr>
                <a:schemeClr val="accent4"/>
              </a:buClr>
              <a:buFont typeface="Arial" panose="020B0604020202020204" pitchFamily="34" charset="0"/>
              <a:buChar char="•"/>
              <a:defRPr sz="1600" kern="1200">
                <a:solidFill>
                  <a:schemeClr val="tx1">
                    <a:lumMod val="65000"/>
                    <a:lumOff val="35000"/>
                  </a:schemeClr>
                </a:solidFill>
                <a:latin typeface="+mn-lt"/>
                <a:ea typeface="+mn-ea"/>
                <a:cs typeface="Arial" panose="020B0604020202020204" pitchFamily="34" charset="0"/>
              </a:defRPr>
            </a:lvl2pPr>
            <a:lvl3pPr marL="1143000" indent="-228600" algn="l" defTabSz="914400" rtl="0" eaLnBrk="1" latinLnBrk="0" hangingPunct="1">
              <a:spcBef>
                <a:spcPct val="20000"/>
              </a:spcBef>
              <a:buClr>
                <a:schemeClr val="accent4"/>
              </a:buClr>
              <a:buFont typeface="Arial" panose="020B0604020202020204" pitchFamily="34" charset="0"/>
              <a:buChar char="•"/>
              <a:defRPr sz="1600" kern="1200">
                <a:solidFill>
                  <a:schemeClr val="tx1">
                    <a:lumMod val="65000"/>
                    <a:lumOff val="35000"/>
                  </a:schemeClr>
                </a:solidFill>
                <a:latin typeface="+mn-lt"/>
                <a:ea typeface="+mn-ea"/>
                <a:cs typeface="Arial" panose="020B0604020202020204" pitchFamily="34" charset="0"/>
              </a:defRPr>
            </a:lvl3pPr>
            <a:lvl4pPr marL="1600200" indent="-228600" algn="l" defTabSz="914400" rtl="0" eaLnBrk="1" latinLnBrk="0" hangingPunct="1">
              <a:spcBef>
                <a:spcPct val="20000"/>
              </a:spcBef>
              <a:buClr>
                <a:schemeClr val="accent4"/>
              </a:buClr>
              <a:buFont typeface="Arial" panose="020B0604020202020204" pitchFamily="34" charset="0"/>
              <a:buChar char="•"/>
              <a:defRPr sz="1600" kern="1200">
                <a:solidFill>
                  <a:schemeClr val="tx1">
                    <a:lumMod val="65000"/>
                    <a:lumOff val="35000"/>
                  </a:schemeClr>
                </a:solidFill>
                <a:latin typeface="+mn-lt"/>
                <a:ea typeface="+mn-ea"/>
                <a:cs typeface="Arial" panose="020B0604020202020204" pitchFamily="34" charset="0"/>
              </a:defRPr>
            </a:lvl4pPr>
            <a:lvl5pPr marL="2057400" indent="-228600" algn="l" defTabSz="914400" rtl="0" eaLnBrk="1" latinLnBrk="0" hangingPunct="1">
              <a:spcBef>
                <a:spcPct val="20000"/>
              </a:spcBef>
              <a:buClr>
                <a:schemeClr val="accent4"/>
              </a:buClr>
              <a:buFont typeface="Arial" panose="020B0604020202020204" pitchFamily="34" charset="0"/>
              <a:buChar char="•"/>
              <a:defRPr sz="1600" kern="1200">
                <a:solidFill>
                  <a:schemeClr val="tx1">
                    <a:lumMod val="65000"/>
                    <a:lumOff val="3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DC0059"/>
              </a:buClr>
              <a:defRPr/>
            </a:pPr>
            <a:endParaRPr lang="fr-FR">
              <a:solidFill>
                <a:srgbClr val="000000">
                  <a:lumMod val="65000"/>
                  <a:lumOff val="35000"/>
                </a:srgbClr>
              </a:solidFill>
            </a:endParaRPr>
          </a:p>
        </p:txBody>
      </p:sp>
      <p:sp>
        <p:nvSpPr>
          <p:cNvPr id="19" name="Google Shape;108;p18"/>
          <p:cNvSpPr txBox="1"/>
          <p:nvPr userDrawn="1"/>
        </p:nvSpPr>
        <p:spPr>
          <a:xfrm>
            <a:off x="760101" y="6290541"/>
            <a:ext cx="5231123" cy="40005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1893" tIns="121893" rIns="121893" bIns="121893">
            <a:spAutoFit/>
          </a:bodyPr>
          <a:lstStyle/>
          <a:p>
            <a:r>
              <a:rPr lang="fr-FR" sz="1000">
                <a:solidFill>
                  <a:srgbClr val="000000">
                    <a:lumMod val="50000"/>
                    <a:lumOff val="50000"/>
                  </a:srgbClr>
                </a:solidFill>
              </a:rPr>
              <a:t>Plan d’Urgence de Sécurisation des Hivers – Présentation</a:t>
            </a:r>
            <a:r>
              <a:rPr lang="fr-FR" sz="1000" baseline="0">
                <a:solidFill>
                  <a:srgbClr val="000000">
                    <a:lumMod val="50000"/>
                    <a:lumOff val="50000"/>
                  </a:srgbClr>
                </a:solidFill>
              </a:rPr>
              <a:t> externe </a:t>
            </a:r>
            <a:r>
              <a:rPr lang="fr-FR" sz="1000">
                <a:solidFill>
                  <a:srgbClr val="00A6D9"/>
                </a:solidFill>
              </a:rPr>
              <a:t>|</a:t>
            </a:r>
            <a:r>
              <a:rPr lang="fr-FR" sz="1000">
                <a:solidFill>
                  <a:srgbClr val="000000">
                    <a:lumMod val="50000"/>
                    <a:lumOff val="50000"/>
                  </a:srgbClr>
                </a:solidFill>
              </a:rPr>
              <a:t> Restreint RTE</a:t>
            </a:r>
          </a:p>
        </p:txBody>
      </p:sp>
      <p:sp>
        <p:nvSpPr>
          <p:cNvPr id="20" name="Numéro de diapositive"/>
          <p:cNvSpPr txBox="1">
            <a:spLocks/>
          </p:cNvSpPr>
          <p:nvPr userDrawn="1"/>
        </p:nvSpPr>
        <p:spPr>
          <a:xfrm>
            <a:off x="11610369" y="6321309"/>
            <a:ext cx="397829" cy="338518"/>
          </a:xfrm>
          <a:prstGeom prst="rect">
            <a:avLst/>
          </a:prstGeom>
          <a:ln w="12700">
            <a:miter lim="400000"/>
          </a:ln>
        </p:spPr>
        <p:txBody>
          <a:bodyPr wrap="none" lIns="91422" tIns="91422" rIns="91422" bIns="91422" anchor="ctr">
            <a:spAutoFit/>
          </a:bodyPr>
          <a:lstStyle>
            <a:lvl1pPr algn="r">
              <a:lnSpc>
                <a:spcPct val="100000"/>
              </a:lnSpc>
              <a:defRPr sz="1000">
                <a:solidFill>
                  <a:schemeClr val="tx1">
                    <a:lumMod val="50000"/>
                    <a:lumOff val="50000"/>
                  </a:schemeClr>
                </a:solidFill>
                <a:latin typeface="+mn-lt"/>
                <a:ea typeface="+mn-ea"/>
                <a:cs typeface="+mn-cs"/>
                <a:sym typeface="Arial"/>
              </a:defRPr>
            </a:lvl1pPr>
          </a:lstStyle>
          <a:p>
            <a:pPr>
              <a:defRPr/>
            </a:pPr>
            <a:fld id="{86CB4B4D-7CA3-9044-876B-883B54F8677D}" type="slidenum">
              <a:rPr lang="fr-FR" smtClean="0">
                <a:solidFill>
                  <a:srgbClr val="000000">
                    <a:lumMod val="65000"/>
                    <a:lumOff val="35000"/>
                  </a:srgbClr>
                </a:solidFill>
              </a:rPr>
              <a:pPr>
                <a:defRPr/>
              </a:pPr>
              <a:t>‹N°›</a:t>
            </a:fld>
            <a:endParaRPr lang="fr-FR">
              <a:solidFill>
                <a:srgbClr val="000000">
                  <a:lumMod val="65000"/>
                  <a:lumOff val="35000"/>
                </a:srgbClr>
              </a:solidFill>
            </a:endParaRPr>
          </a:p>
        </p:txBody>
      </p:sp>
      <p:pic>
        <p:nvPicPr>
          <p:cNvPr id="21" name="Image 20">
            <a:extLst>
              <a:ext uri="{FF2B5EF4-FFF2-40B4-BE49-F238E27FC236}">
                <a16:creationId xmlns:a16="http://schemas.microsoft.com/office/drawing/2014/main" id="{AEFCFD5D-85B0-5B4B-931F-EA986B19532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3739" y="6142387"/>
            <a:ext cx="696363" cy="696363"/>
          </a:xfrm>
          <a:prstGeom prst="rect">
            <a:avLst/>
          </a:prstGeom>
        </p:spPr>
      </p:pic>
      <p:cxnSp>
        <p:nvCxnSpPr>
          <p:cNvPr id="50" name="Connecteur droit 49"/>
          <p:cNvCxnSpPr/>
          <p:nvPr userDrawn="1"/>
        </p:nvCxnSpPr>
        <p:spPr>
          <a:xfrm>
            <a:off x="1338760" y="270000"/>
            <a:ext cx="0" cy="54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Espace réservé du texte 53"/>
          <p:cNvSpPr>
            <a:spLocks noGrp="1"/>
          </p:cNvSpPr>
          <p:nvPr>
            <p:ph type="body" idx="1"/>
          </p:nvPr>
        </p:nvSpPr>
        <p:spPr>
          <a:xfrm>
            <a:off x="696000" y="1386841"/>
            <a:ext cx="10800000" cy="473932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6434878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xStyles>
    <p:title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73FA341-6107-2944-B550-E2BD3A4F9D44}"/>
              </a:ext>
            </a:extLst>
          </p:cNvPr>
          <p:cNvSpPr>
            <a:spLocks noGrp="1"/>
          </p:cNvSpPr>
          <p:nvPr>
            <p:ph type="title"/>
          </p:nvPr>
        </p:nvSpPr>
        <p:spPr>
          <a:xfrm>
            <a:off x="352637" y="325067"/>
            <a:ext cx="11486723" cy="477465"/>
          </a:xfrm>
          <a:prstGeom prst="rect">
            <a:avLst/>
          </a:prstGeom>
        </p:spPr>
        <p:txBody>
          <a:bodyPr vert="horz" lIns="0" tIns="45720" rIns="0" bIns="45720" rtlCol="0" anchor="t">
            <a:normAutofit/>
          </a:bodyPr>
          <a:lstStyle/>
          <a:p>
            <a:r>
              <a:rPr lang="fr-FR"/>
              <a:t>Modifiez le style du titre</a:t>
            </a:r>
          </a:p>
        </p:txBody>
      </p:sp>
      <p:sp>
        <p:nvSpPr>
          <p:cNvPr id="3" name="Espace réservé du texte 2">
            <a:extLst>
              <a:ext uri="{FF2B5EF4-FFF2-40B4-BE49-F238E27FC236}">
                <a16:creationId xmlns:a16="http://schemas.microsoft.com/office/drawing/2014/main" id="{4921A49E-F704-B943-A1B1-C7D277055C65}"/>
              </a:ext>
            </a:extLst>
          </p:cNvPr>
          <p:cNvSpPr>
            <a:spLocks noGrp="1"/>
          </p:cNvSpPr>
          <p:nvPr>
            <p:ph type="body" idx="1"/>
          </p:nvPr>
        </p:nvSpPr>
        <p:spPr>
          <a:xfrm>
            <a:off x="694765" y="1827581"/>
            <a:ext cx="10515600" cy="4349382"/>
          </a:xfrm>
          <a:prstGeom prst="rect">
            <a:avLst/>
          </a:prstGeom>
        </p:spPr>
        <p:txBody>
          <a:bodyPr vert="horz" lIns="0" tIns="45720" rIns="0" bIns="45720" rtlCol="0">
            <a:normAutofit/>
          </a:bodyPr>
          <a:lstStyle/>
          <a:p>
            <a:pPr lvl="0"/>
            <a:r>
              <a:rPr lang="fr-FR"/>
              <a:t>Cliquez pour modifier les styles du texte du masque</a:t>
            </a:r>
          </a:p>
        </p:txBody>
      </p:sp>
      <p:sp>
        <p:nvSpPr>
          <p:cNvPr id="5" name="Espace réservé du pied de page 4">
            <a:extLst>
              <a:ext uri="{FF2B5EF4-FFF2-40B4-BE49-F238E27FC236}">
                <a16:creationId xmlns:a16="http://schemas.microsoft.com/office/drawing/2014/main" id="{386F6D75-9672-5F4A-B285-AA0A216C8F0A}"/>
              </a:ext>
            </a:extLst>
          </p:cNvPr>
          <p:cNvSpPr>
            <a:spLocks noGrp="1"/>
          </p:cNvSpPr>
          <p:nvPr>
            <p:ph type="ftr" sz="quarter" idx="3"/>
          </p:nvPr>
        </p:nvSpPr>
        <p:spPr>
          <a:xfrm>
            <a:off x="229517" y="6502427"/>
            <a:ext cx="4291683" cy="153618"/>
          </a:xfrm>
          <a:prstGeom prst="rect">
            <a:avLst/>
          </a:prstGeom>
        </p:spPr>
        <p:txBody>
          <a:bodyPr vert="horz" lIns="0" tIns="45720" rIns="0" bIns="45720" rtlCol="0" anchor="ctr"/>
          <a:lstStyle>
            <a:lvl1pPr marL="0" indent="0" algn="l">
              <a:buFont typeface="Arial" panose="020B0604020202020204" pitchFamily="34" charset="0"/>
              <a:buNone/>
              <a:defRPr lang="fr-FR" sz="800" b="1" i="0" kern="1200" cap="all" spc="0" baseline="0">
                <a:solidFill>
                  <a:schemeClr val="tx1"/>
                </a:solidFill>
                <a:latin typeface="Source Sans Pro Semibold" panose="020B0503030403020204" pitchFamily="34" charset="77"/>
                <a:ea typeface="+mn-ea"/>
                <a:cs typeface="Arial"/>
              </a:defRPr>
            </a:lvl1pPr>
          </a:lstStyle>
          <a:p>
            <a:r>
              <a:rPr lang="fr-FR"/>
              <a:t>JEUX OLYMPIQUES ET PARALYMPIQUES DE PARIS 2024 | 7 JUILLET 2024</a:t>
            </a:r>
          </a:p>
        </p:txBody>
      </p:sp>
      <p:sp>
        <p:nvSpPr>
          <p:cNvPr id="19" name="Espace réservé du numéro de diapositive 2">
            <a:extLst>
              <a:ext uri="{FF2B5EF4-FFF2-40B4-BE49-F238E27FC236}">
                <a16:creationId xmlns:a16="http://schemas.microsoft.com/office/drawing/2014/main" id="{0DA611D1-AB35-C544-B673-577C52B37076}"/>
              </a:ext>
            </a:extLst>
          </p:cNvPr>
          <p:cNvSpPr>
            <a:spLocks noGrp="1"/>
          </p:cNvSpPr>
          <p:nvPr>
            <p:ph type="sldNum" sz="quarter" idx="4"/>
          </p:nvPr>
        </p:nvSpPr>
        <p:spPr>
          <a:xfrm>
            <a:off x="11663197" y="6500697"/>
            <a:ext cx="352330" cy="376129"/>
          </a:xfrm>
          <a:prstGeom prst="round2SameRect">
            <a:avLst>
              <a:gd name="adj1" fmla="val 50000"/>
              <a:gd name="adj2" fmla="val 0"/>
            </a:avLst>
          </a:prstGeom>
          <a:ln w="9525">
            <a:noFill/>
          </a:ln>
        </p:spPr>
        <p:txBody>
          <a:bodyPr vert="horz" lIns="0" tIns="0" rIns="0" bIns="72000" rtlCol="0" anchor="ctr" anchorCtr="0"/>
          <a:lstStyle>
            <a:lvl1pPr algn="ctr">
              <a:defRPr sz="800" b="0" i="0" baseline="0">
                <a:solidFill>
                  <a:schemeClr val="tx1"/>
                </a:solidFill>
                <a:latin typeface="Paris2024 Semibold" panose="02010503030201020103" pitchFamily="2" charset="0"/>
              </a:defRPr>
            </a:lvl1pPr>
          </a:lstStyle>
          <a:p>
            <a:fld id="{B0A748EA-4192-4545-B323-8C43BBEE3E97}" type="slidenum">
              <a:rPr lang="fr-FR" smtClean="0"/>
              <a:t>‹N°›</a:t>
            </a:fld>
            <a:endParaRPr lang="fr-FR"/>
          </a:p>
        </p:txBody>
      </p:sp>
      <p:sp>
        <p:nvSpPr>
          <p:cNvPr id="4" name="MSIPCMContentMarking" descr="{&quot;HashCode&quot;:1750409307,&quot;Placement&quot;:&quot;Header&quot;,&quot;Top&quot;:0.0,&quot;Left&quot;:889.3944,&quot;SlideWidth&quot;:960,&quot;SlideHeight&quot;:540}">
            <a:extLst>
              <a:ext uri="{FF2B5EF4-FFF2-40B4-BE49-F238E27FC236}">
                <a16:creationId xmlns:a16="http://schemas.microsoft.com/office/drawing/2014/main" id="{815FF5F8-1D26-4424-BEFA-46448D5637F2}"/>
              </a:ext>
            </a:extLst>
          </p:cNvPr>
          <p:cNvSpPr txBox="1"/>
          <p:nvPr userDrawn="1"/>
        </p:nvSpPr>
        <p:spPr>
          <a:xfrm>
            <a:off x="11295309" y="0"/>
            <a:ext cx="896691" cy="227915"/>
          </a:xfrm>
          <a:prstGeom prst="rect">
            <a:avLst/>
          </a:prstGeom>
          <a:noFill/>
        </p:spPr>
        <p:txBody>
          <a:bodyPr vert="horz" wrap="square" lIns="0" tIns="0" rIns="0" bIns="0" rtlCol="0" anchor="ctr" anchorCtr="1">
            <a:spAutoFit/>
          </a:bodyPr>
          <a:lstStyle/>
          <a:p>
            <a:pPr algn="r">
              <a:spcBef>
                <a:spcPts val="0"/>
              </a:spcBef>
              <a:spcAft>
                <a:spcPts val="0"/>
              </a:spcAft>
            </a:pPr>
            <a:r>
              <a:rPr lang="fr-FR" sz="700" b="0" i="0">
                <a:solidFill>
                  <a:srgbClr val="006AFF"/>
                </a:solidFill>
                <a:latin typeface="Arial Black" panose="020B0A04020102020204" pitchFamily="34" charset="0"/>
              </a:rPr>
              <a:t>C1-INTERNAL</a:t>
            </a:r>
            <a:endParaRPr lang="fr-FR" sz="700" b="0" i="0" err="1">
              <a:solidFill>
                <a:srgbClr val="006AFF"/>
              </a:solidFill>
              <a:latin typeface="Arial Black" panose="020B0A04020102020204" pitchFamily="34" charset="0"/>
            </a:endParaRPr>
          </a:p>
        </p:txBody>
      </p:sp>
    </p:spTree>
    <p:extLst>
      <p:ext uri="{BB962C8B-B14F-4D97-AF65-F5344CB8AC3E}">
        <p14:creationId xmlns:p14="http://schemas.microsoft.com/office/powerpoint/2010/main" val="30255637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 id="2147483727" r:id="rId53"/>
    <p:sldLayoutId id="2147483728" r:id="rId54"/>
    <p:sldLayoutId id="2147483729" r:id="rId55"/>
    <p:sldLayoutId id="2147483730" r:id="rId56"/>
    <p:sldLayoutId id="2147483731" r:id="rId57"/>
    <p:sldLayoutId id="2147483732" r:id="rId58"/>
    <p:sldLayoutId id="2147483733" r:id="rId59"/>
    <p:sldLayoutId id="2147483734" r:id="rId60"/>
    <p:sldLayoutId id="2147483735" r:id="rId61"/>
    <p:sldLayoutId id="2147483736" r:id="rId62"/>
    <p:sldLayoutId id="2147483737" r:id="rId63"/>
    <p:sldLayoutId id="2147483738" r:id="rId64"/>
    <p:sldLayoutId id="2147483739" r:id="rId65"/>
    <p:sldLayoutId id="2147483740" r:id="rId66"/>
    <p:sldLayoutId id="2147483741" r:id="rId67"/>
    <p:sldLayoutId id="2147483742" r:id="rId68"/>
    <p:sldLayoutId id="2147483743" r:id="rId69"/>
    <p:sldLayoutId id="2147483744" r:id="rId70"/>
    <p:sldLayoutId id="2147483745" r:id="rId71"/>
    <p:sldLayoutId id="2147483746" r:id="rId72"/>
    <p:sldLayoutId id="2147483747" r:id="rId73"/>
    <p:sldLayoutId id="2147483748" r:id="rId74"/>
    <p:sldLayoutId id="2147483749" r:id="rId75"/>
    <p:sldLayoutId id="2147483750" r:id="rId76"/>
    <p:sldLayoutId id="2147483751" r:id="rId77"/>
    <p:sldLayoutId id="2147483752" r:id="rId78"/>
    <p:sldLayoutId id="2147483753" r:id="rId79"/>
    <p:sldLayoutId id="2147483754" r:id="rId80"/>
    <p:sldLayoutId id="2147483755" r:id="rId81"/>
    <p:sldLayoutId id="2147483756" r:id="rId82"/>
    <p:sldLayoutId id="2147483757" r:id="rId83"/>
    <p:sldLayoutId id="2147483758" r:id="rId84"/>
    <p:sldLayoutId id="2147483759" r:id="rId85"/>
    <p:sldLayoutId id="2147483760" r:id="rId86"/>
    <p:sldLayoutId id="2147483761" r:id="rId87"/>
    <p:sldLayoutId id="2147483762" r:id="rId88"/>
    <p:sldLayoutId id="2147483763" r:id="rId89"/>
    <p:sldLayoutId id="2147483764" r:id="rId90"/>
    <p:sldLayoutId id="2147483765" r:id="rId91"/>
    <p:sldLayoutId id="2147483766" r:id="rId92"/>
    <p:sldLayoutId id="2147483767" r:id="rId93"/>
    <p:sldLayoutId id="2147483768" r:id="rId94"/>
    <p:sldLayoutId id="2147483769" r:id="rId95"/>
    <p:sldLayoutId id="2147483770" r:id="rId96"/>
    <p:sldLayoutId id="2147483771" r:id="rId97"/>
    <p:sldLayoutId id="2147483772" r:id="rId98"/>
    <p:sldLayoutId id="2147483773" r:id="rId99"/>
    <p:sldLayoutId id="2147483774" r:id="rId100"/>
    <p:sldLayoutId id="2147483775" r:id="rId101"/>
    <p:sldLayoutId id="2147483776" r:id="rId102"/>
    <p:sldLayoutId id="2147483777" r:id="rId103"/>
    <p:sldLayoutId id="2147483778" r:id="rId104"/>
    <p:sldLayoutId id="2147483779" r:id="rId105"/>
    <p:sldLayoutId id="2147483780" r:id="rId106"/>
    <p:sldLayoutId id="2147483781" r:id="rId107"/>
    <p:sldLayoutId id="2147483782" r:id="rId108"/>
    <p:sldLayoutId id="2147483783" r:id="rId109"/>
    <p:sldLayoutId id="2147483784" r:id="rId110"/>
    <p:sldLayoutId id="2147483785" r:id="rId111"/>
  </p:sldLayoutIdLst>
  <p:transition>
    <p:fade/>
  </p:transition>
  <p:hf hdr="0" dt="0"/>
  <p:txStyles>
    <p:titleStyle>
      <a:lvl1pPr algn="l" defTabSz="914400" rtl="0" eaLnBrk="1" latinLnBrk="0" hangingPunct="1">
        <a:lnSpc>
          <a:spcPct val="80000"/>
        </a:lnSpc>
        <a:spcBef>
          <a:spcPct val="0"/>
        </a:spcBef>
        <a:buNone/>
        <a:defRPr lang="fr-FR" sz="3600" b="1" i="0" kern="1200" cap="all" baseline="0" dirty="0">
          <a:solidFill>
            <a:schemeClr val="tx1"/>
          </a:solidFill>
          <a:latin typeface="Paris2024" panose="02010503030201020103" pitchFamily="2" charset="0"/>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Source Sans Pro Light" panose="020B0403030403020204" pitchFamily="34" charset="77"/>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1"/>
          </a:solidFill>
          <a:latin typeface="Source Sans Pro Light" panose="020B0403030403020204" pitchFamily="34" charset="77"/>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1"/>
          </a:solidFill>
          <a:latin typeface="Source Sans Pro Light" panose="020B0403030403020204" pitchFamily="34" charset="77"/>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1"/>
          </a:solidFill>
          <a:latin typeface="Source Sans Pro Light" panose="020B0403030403020204" pitchFamily="34" charset="77"/>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1"/>
          </a:solidFill>
          <a:latin typeface="Source Sans Pro Light" panose="020B04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6.tmp"/><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7.tmp"/><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8.tm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tmp"/><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0.tmp"/><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064804" y="0"/>
            <a:ext cx="10522160" cy="6858000"/>
            <a:chOff x="-741148" y="0"/>
            <a:chExt cx="10522160" cy="6858000"/>
          </a:xfrm>
        </p:grpSpPr>
        <p:sp>
          <p:nvSpPr>
            <p:cNvPr id="6" name="Trapèze 5"/>
            <p:cNvSpPr/>
            <p:nvPr/>
          </p:nvSpPr>
          <p:spPr>
            <a:xfrm>
              <a:off x="431529" y="11"/>
              <a:ext cx="9349483" cy="6857989"/>
            </a:xfrm>
            <a:prstGeom prst="trapezoid">
              <a:avLst>
                <a:gd name="adj" fmla="val 48884"/>
              </a:avLst>
            </a:prstGeom>
            <a:solidFill>
              <a:srgbClr val="0A8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apèze 4"/>
            <p:cNvSpPr/>
            <p:nvPr/>
          </p:nvSpPr>
          <p:spPr>
            <a:xfrm>
              <a:off x="-741148" y="11"/>
              <a:ext cx="9349483" cy="6857989"/>
            </a:xfrm>
            <a:prstGeom prst="trapezoid">
              <a:avLst>
                <a:gd name="adj" fmla="val 48884"/>
              </a:avLst>
            </a:prstGeom>
            <a:solidFill>
              <a:srgbClr val="06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0"/>
              <a:ext cx="3916392" cy="6858000"/>
            </a:xfrm>
            <a:prstGeom prst="rect">
              <a:avLst/>
            </a:prstGeom>
            <a:solidFill>
              <a:srgbClr val="06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Titre 1"/>
          <p:cNvSpPr>
            <a:spLocks noGrp="1"/>
          </p:cNvSpPr>
          <p:nvPr>
            <p:ph type="ctrTitle"/>
          </p:nvPr>
        </p:nvSpPr>
        <p:spPr>
          <a:xfrm>
            <a:off x="423671" y="3060701"/>
            <a:ext cx="6141516" cy="2153434"/>
          </a:xfrm>
        </p:spPr>
        <p:txBody>
          <a:bodyPr anchor="t">
            <a:noAutofit/>
          </a:bodyPr>
          <a:lstStyle/>
          <a:p>
            <a:br>
              <a:rPr lang="fr-FR" sz="2400">
                <a:solidFill>
                  <a:schemeClr val="tx2">
                    <a:lumMod val="50000"/>
                  </a:schemeClr>
                </a:solidFill>
              </a:rPr>
            </a:br>
            <a:endParaRPr lang="fr-FR">
              <a:solidFill>
                <a:srgbClr val="C00000"/>
              </a:solidFill>
            </a:endParaRPr>
          </a:p>
        </p:txBody>
      </p:sp>
      <p:sp>
        <p:nvSpPr>
          <p:cNvPr id="11" name="Sous-titre 2"/>
          <p:cNvSpPr>
            <a:spLocks noGrp="1"/>
          </p:cNvSpPr>
          <p:nvPr>
            <p:ph type="subTitle" idx="1"/>
          </p:nvPr>
        </p:nvSpPr>
        <p:spPr>
          <a:xfrm>
            <a:off x="0" y="2817935"/>
            <a:ext cx="7772399" cy="1657349"/>
          </a:xfrm>
        </p:spPr>
        <p:txBody>
          <a:bodyPr anchor="b">
            <a:noAutofit/>
          </a:bodyPr>
          <a:lstStyle/>
          <a:p>
            <a:pPr algn="l"/>
            <a:endParaRPr lang="fr-FR" dirty="0">
              <a:solidFill>
                <a:schemeClr val="bg1"/>
              </a:solidFill>
            </a:endParaRPr>
          </a:p>
          <a:p>
            <a:pPr algn="l"/>
            <a:r>
              <a:rPr lang="fr-FR" sz="3200" dirty="0">
                <a:solidFill>
                  <a:schemeClr val="bg1"/>
                </a:solidFill>
              </a:rPr>
              <a:t>Les enjeux énergétiques de l’industrie</a:t>
            </a:r>
          </a:p>
          <a:p>
            <a:pPr algn="l"/>
            <a:endParaRPr lang="fr-FR" dirty="0">
              <a:solidFill>
                <a:schemeClr val="bg1"/>
              </a:solidFill>
            </a:endParaRPr>
          </a:p>
          <a:p>
            <a:pPr algn="l"/>
            <a:r>
              <a:rPr lang="fr-FR" dirty="0">
                <a:solidFill>
                  <a:schemeClr val="bg1"/>
                </a:solidFill>
              </a:rPr>
              <a:t>Septembre 2022  </a:t>
            </a:r>
          </a:p>
        </p:txBody>
      </p:sp>
    </p:spTree>
    <p:extLst>
      <p:ext uri="{BB962C8B-B14F-4D97-AF65-F5344CB8AC3E}">
        <p14:creationId xmlns:p14="http://schemas.microsoft.com/office/powerpoint/2010/main" val="592402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168" y="103292"/>
            <a:ext cx="9074916" cy="646332"/>
          </a:xfrm>
        </p:spPr>
        <p:txBody>
          <a:bodyPr>
            <a:normAutofit fontScale="90000"/>
          </a:bodyPr>
          <a:lstStyle/>
          <a:p>
            <a:br>
              <a:rPr lang="fr-FR" sz="2400" dirty="0">
                <a:solidFill>
                  <a:srgbClr val="002060"/>
                </a:solidFill>
                <a:latin typeface="+mn-lt"/>
              </a:rPr>
            </a:br>
            <a:r>
              <a:rPr lang="fr-FR" sz="3100" dirty="0">
                <a:solidFill>
                  <a:srgbClr val="002060"/>
                </a:solidFill>
                <a:latin typeface="+mn-lt"/>
              </a:rPr>
              <a:t>GAZ (2)</a:t>
            </a:r>
            <a:br>
              <a:rPr lang="fr-FR" sz="2400" dirty="0">
                <a:solidFill>
                  <a:srgbClr val="002060"/>
                </a:solidFill>
                <a:latin typeface="+mn-lt"/>
              </a:rPr>
            </a:br>
            <a:r>
              <a:rPr lang="fr-FR" sz="2400" dirty="0">
                <a:solidFill>
                  <a:srgbClr val="002060"/>
                </a:solidFill>
                <a:latin typeface="+mn-lt"/>
              </a:rPr>
              <a:t> </a:t>
            </a:r>
          </a:p>
        </p:txBody>
      </p:sp>
      <p:sp>
        <p:nvSpPr>
          <p:cNvPr id="3" name="Espace réservé du contenu 2"/>
          <p:cNvSpPr>
            <a:spLocks noGrp="1"/>
          </p:cNvSpPr>
          <p:nvPr>
            <p:ph idx="1"/>
          </p:nvPr>
        </p:nvSpPr>
        <p:spPr>
          <a:xfrm>
            <a:off x="448409" y="593482"/>
            <a:ext cx="11434396" cy="6264518"/>
          </a:xfrm>
          <a:noFill/>
        </p:spPr>
        <p:txBody>
          <a:bodyPr>
            <a:noAutofit/>
          </a:bodyPr>
          <a:lstStyle/>
          <a:p>
            <a:pPr marL="342900" lvl="2" indent="0">
              <a:buNone/>
            </a:pPr>
            <a:endParaRPr lang="fr-FR" sz="800" i="0" dirty="0">
              <a:solidFill>
                <a:srgbClr val="C0000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r>
              <a:rPr lang="fr-FR" sz="1600" i="0" u="sng" dirty="0">
                <a:solidFill>
                  <a:srgbClr val="002060"/>
                </a:solidFill>
                <a:latin typeface="+mn-lt"/>
                <a:ea typeface="Times New Roman" panose="02020603050405020304" pitchFamily="18" charset="0"/>
                <a:cs typeface="Times New Roman" panose="02020603050405020304" pitchFamily="18" charset="0"/>
              </a:rPr>
              <a:t>Rappel</a:t>
            </a:r>
            <a:r>
              <a:rPr lang="fr-FR" sz="1600" i="0" dirty="0">
                <a:solidFill>
                  <a:srgbClr val="002060"/>
                </a:solidFill>
                <a:latin typeface="+mn-lt"/>
                <a:ea typeface="Times New Roman" panose="02020603050405020304" pitchFamily="18" charset="0"/>
                <a:cs typeface="Times New Roman" panose="02020603050405020304" pitchFamily="18" charset="0"/>
              </a:rPr>
              <a:t> : en France, les approvisionnements en gaz de </a:t>
            </a:r>
            <a:r>
              <a:rPr lang="fr-FR" sz="1600" i="0" dirty="0">
                <a:solidFill>
                  <a:srgbClr val="C00000"/>
                </a:solidFill>
                <a:latin typeface="+mn-lt"/>
                <a:ea typeface="Times New Roman" panose="02020603050405020304" pitchFamily="18" charset="0"/>
                <a:cs typeface="Times New Roman" panose="02020603050405020304" pitchFamily="18" charset="0"/>
              </a:rPr>
              <a:t>500 TWh/an </a:t>
            </a:r>
            <a:r>
              <a:rPr lang="fr-FR" sz="1600" i="0" dirty="0">
                <a:solidFill>
                  <a:srgbClr val="002060"/>
                </a:solidFill>
                <a:latin typeface="+mn-lt"/>
                <a:ea typeface="Times New Roman" panose="02020603050405020304" pitchFamily="18" charset="0"/>
                <a:cs typeface="Times New Roman" panose="02020603050405020304" pitchFamily="18" charset="0"/>
              </a:rPr>
              <a:t>sont utilisés pour :</a:t>
            </a:r>
          </a:p>
          <a:p>
            <a:pPr marL="628650" lvl="2" indent="-285750">
              <a:buFont typeface="Arial" panose="020B0604020202020204" pitchFamily="34" charset="0"/>
              <a:buChar char="•"/>
            </a:pPr>
            <a:endParaRPr lang="fr-FR" sz="800" i="0" dirty="0">
              <a:solidFill>
                <a:srgbClr val="002060"/>
              </a:solidFill>
              <a:latin typeface="+mn-lt"/>
              <a:ea typeface="Times New Roman" panose="02020603050405020304" pitchFamily="18" charset="0"/>
              <a:cs typeface="Times New Roman" panose="02020603050405020304" pitchFamily="18" charset="0"/>
            </a:endParaRPr>
          </a:p>
          <a:p>
            <a:pPr marL="628650" lvl="2" indent="-285750">
              <a:buFont typeface="Arial" panose="020B0604020202020204" pitchFamily="34" charset="0"/>
              <a:buChar char="•"/>
            </a:pPr>
            <a:r>
              <a:rPr lang="fr-FR" sz="1400" i="0" dirty="0">
                <a:solidFill>
                  <a:srgbClr val="002060"/>
                </a:solidFill>
                <a:latin typeface="+mn-lt"/>
                <a:ea typeface="Times New Roman" panose="02020603050405020304" pitchFamily="18" charset="0"/>
                <a:cs typeface="Times New Roman" panose="02020603050405020304" pitchFamily="18" charset="0"/>
              </a:rPr>
              <a:t>le chauffage urbain </a:t>
            </a:r>
            <a:r>
              <a:rPr lang="fr-FR" sz="1400" b="0" i="0" dirty="0">
                <a:solidFill>
                  <a:srgbClr val="002060"/>
                </a:solidFill>
                <a:latin typeface="+mn-lt"/>
                <a:ea typeface="Times New Roman" panose="02020603050405020304" pitchFamily="18" charset="0"/>
                <a:cs typeface="Times New Roman" panose="02020603050405020304" pitchFamily="18" charset="0"/>
              </a:rPr>
              <a:t>(tertiaire et résidentiel)          : 	240 TWh, soit 50% du total</a:t>
            </a:r>
          </a:p>
          <a:p>
            <a:pPr marL="628650" lvl="2" indent="-285750">
              <a:buFont typeface="Arial" panose="020B0604020202020204" pitchFamily="34" charset="0"/>
              <a:buChar char="•"/>
            </a:pPr>
            <a:r>
              <a:rPr lang="fr-FR" sz="1400" i="0" dirty="0">
                <a:solidFill>
                  <a:srgbClr val="002060"/>
                </a:solidFill>
                <a:latin typeface="+mn-lt"/>
                <a:ea typeface="Times New Roman" panose="02020603050405020304" pitchFamily="18" charset="0"/>
                <a:cs typeface="Times New Roman" panose="02020603050405020304" pitchFamily="18" charset="0"/>
              </a:rPr>
              <a:t>l’industrie 			             </a:t>
            </a:r>
            <a:r>
              <a:rPr lang="fr-FR" sz="1400" b="0" i="0" dirty="0">
                <a:solidFill>
                  <a:srgbClr val="002060"/>
                </a:solidFill>
                <a:latin typeface="+mn-lt"/>
                <a:ea typeface="Times New Roman" panose="02020603050405020304" pitchFamily="18" charset="0"/>
                <a:cs typeface="Times New Roman" panose="02020603050405020304" pitchFamily="18" charset="0"/>
              </a:rPr>
              <a:t>:</a:t>
            </a:r>
            <a:r>
              <a:rPr lang="fr-FR" sz="1400" i="0" dirty="0">
                <a:solidFill>
                  <a:srgbClr val="002060"/>
                </a:solidFill>
                <a:latin typeface="+mn-lt"/>
                <a:ea typeface="Times New Roman" panose="02020603050405020304" pitchFamily="18" charset="0"/>
                <a:cs typeface="Times New Roman" panose="02020603050405020304" pitchFamily="18" charset="0"/>
              </a:rPr>
              <a:t>  	</a:t>
            </a:r>
            <a:r>
              <a:rPr lang="fr-FR" sz="1400" i="0" dirty="0">
                <a:solidFill>
                  <a:srgbClr val="C00000"/>
                </a:solidFill>
                <a:latin typeface="+mn-lt"/>
                <a:ea typeface="Times New Roman" panose="02020603050405020304" pitchFamily="18" charset="0"/>
                <a:cs typeface="Times New Roman" panose="02020603050405020304" pitchFamily="18" charset="0"/>
              </a:rPr>
              <a:t>140 – 160 TWh, </a:t>
            </a:r>
            <a:r>
              <a:rPr lang="fr-FR" sz="1400" b="0" i="0" dirty="0">
                <a:solidFill>
                  <a:srgbClr val="C00000"/>
                </a:solidFill>
                <a:latin typeface="+mn-lt"/>
                <a:ea typeface="Times New Roman" panose="02020603050405020304" pitchFamily="18" charset="0"/>
                <a:cs typeface="Times New Roman" panose="02020603050405020304" pitchFamily="18" charset="0"/>
              </a:rPr>
              <a:t>soit 30 à 35% du total</a:t>
            </a:r>
          </a:p>
          <a:p>
            <a:pPr marL="628650" lvl="2" indent="-285750">
              <a:buFont typeface="Arial" panose="020B0604020202020204" pitchFamily="34" charset="0"/>
              <a:buChar char="•"/>
            </a:pPr>
            <a:r>
              <a:rPr lang="fr-FR" sz="1400" i="0" dirty="0">
                <a:solidFill>
                  <a:srgbClr val="002060"/>
                </a:solidFill>
                <a:latin typeface="+mn-lt"/>
                <a:ea typeface="Times New Roman" panose="02020603050405020304" pitchFamily="18" charset="0"/>
                <a:cs typeface="Times New Roman" panose="02020603050405020304" pitchFamily="18" charset="0"/>
              </a:rPr>
              <a:t>production d’électricité 	     </a:t>
            </a:r>
            <a:r>
              <a:rPr lang="fr-FR" sz="1400" b="0" i="0" dirty="0">
                <a:solidFill>
                  <a:srgbClr val="002060"/>
                </a:solidFill>
                <a:latin typeface="+mn-lt"/>
                <a:ea typeface="Times New Roman" panose="02020603050405020304" pitchFamily="18" charset="0"/>
                <a:cs typeface="Times New Roman" panose="02020603050405020304" pitchFamily="18" charset="0"/>
              </a:rPr>
              <a:t>                               : 	100 TWh</a:t>
            </a:r>
          </a:p>
          <a:p>
            <a:pPr marL="0" lvl="1" indent="0">
              <a:buNone/>
            </a:pPr>
            <a:endParaRPr lang="fr-FR" sz="800" b="0" i="0"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r>
              <a:rPr lang="fr-FR" sz="1600" i="0" u="sng" dirty="0">
                <a:solidFill>
                  <a:srgbClr val="002060"/>
                </a:solidFill>
                <a:latin typeface="+mn-lt"/>
                <a:ea typeface="Times New Roman" panose="02020603050405020304" pitchFamily="18" charset="0"/>
                <a:cs typeface="Times New Roman" panose="02020603050405020304" pitchFamily="18" charset="0"/>
              </a:rPr>
              <a:t>Stocks stratégiques </a:t>
            </a:r>
            <a:r>
              <a:rPr lang="fr-FR" sz="1600" i="0" dirty="0">
                <a:solidFill>
                  <a:srgbClr val="002060"/>
                </a:solidFill>
                <a:latin typeface="+mn-lt"/>
                <a:ea typeface="Times New Roman" panose="02020603050405020304" pitchFamily="18" charset="0"/>
                <a:cs typeface="Times New Roman" panose="02020603050405020304" pitchFamily="18" charset="0"/>
              </a:rPr>
              <a:t>: </a:t>
            </a:r>
            <a:r>
              <a:rPr lang="fr-FR" sz="1600" b="0" i="0" dirty="0">
                <a:solidFill>
                  <a:srgbClr val="002060"/>
                </a:solidFill>
                <a:latin typeface="+mn-lt"/>
                <a:ea typeface="Times New Roman" panose="02020603050405020304" pitchFamily="18" charset="0"/>
                <a:cs typeface="Times New Roman" panose="02020603050405020304" pitchFamily="18" charset="0"/>
              </a:rPr>
              <a:t>représentent environ </a:t>
            </a:r>
            <a:r>
              <a:rPr lang="fr-FR" sz="1600" i="0" dirty="0">
                <a:solidFill>
                  <a:srgbClr val="002060"/>
                </a:solidFill>
                <a:latin typeface="+mn-lt"/>
                <a:ea typeface="Times New Roman" panose="02020603050405020304" pitchFamily="18" charset="0"/>
                <a:cs typeface="Times New Roman" panose="02020603050405020304" pitchFamily="18" charset="0"/>
              </a:rPr>
              <a:t>1/3 de la consommation annuelle française et </a:t>
            </a:r>
            <a:r>
              <a:rPr lang="fr-FR" sz="1600" i="0" u="sng" dirty="0">
                <a:solidFill>
                  <a:srgbClr val="002060"/>
                </a:solidFill>
                <a:latin typeface="+mn-lt"/>
                <a:ea typeface="Times New Roman" panose="02020603050405020304" pitchFamily="18" charset="0"/>
                <a:cs typeface="Times New Roman" panose="02020603050405020304" pitchFamily="18" charset="0"/>
              </a:rPr>
              <a:t>50% du besoin hivernal</a:t>
            </a:r>
            <a:endParaRPr lang="fr-FR" sz="1600" b="0" i="0" u="sng" dirty="0">
              <a:solidFill>
                <a:srgbClr val="002060"/>
              </a:solidFill>
              <a:latin typeface="+mn-lt"/>
              <a:ea typeface="Times New Roman" panose="02020603050405020304" pitchFamily="18" charset="0"/>
              <a:cs typeface="Times New Roman" panose="02020603050405020304" pitchFamily="18" charset="0"/>
            </a:endParaRPr>
          </a:p>
          <a:p>
            <a:pPr marL="628650" lvl="2" indent="-285750">
              <a:buFont typeface="Arial" panose="020B0604020202020204" pitchFamily="34" charset="0"/>
              <a:buChar char="•"/>
            </a:pPr>
            <a:r>
              <a:rPr lang="fr-FR" sz="1400" b="0" i="0" dirty="0">
                <a:solidFill>
                  <a:srgbClr val="002060"/>
                </a:solidFill>
                <a:latin typeface="+mn-lt"/>
                <a:ea typeface="Times New Roman" panose="02020603050405020304" pitchFamily="18" charset="0"/>
                <a:cs typeface="Times New Roman" panose="02020603050405020304" pitchFamily="18" charset="0"/>
              </a:rPr>
              <a:t>leur remplissage à 100% n’assure donc pas une « tranquillité » sur l’ensemble de l’année</a:t>
            </a:r>
          </a:p>
          <a:p>
            <a:pPr marL="628650" lvl="2" indent="-285750">
              <a:buFont typeface="Arial" panose="020B0604020202020204" pitchFamily="34" charset="0"/>
              <a:buChar char="•"/>
            </a:pPr>
            <a:r>
              <a:rPr lang="fr-FR" sz="1400" i="0" dirty="0">
                <a:solidFill>
                  <a:srgbClr val="002060"/>
                </a:solidFill>
                <a:latin typeface="+mn-lt"/>
                <a:ea typeface="Times New Roman" panose="02020603050405020304" pitchFamily="18" charset="0"/>
                <a:cs typeface="Times New Roman" panose="02020603050405020304" pitchFamily="18" charset="0"/>
              </a:rPr>
              <a:t>accroissement de la diversification du </a:t>
            </a:r>
            <a:r>
              <a:rPr lang="fr-FR" sz="1400" i="0" dirty="0" err="1">
                <a:solidFill>
                  <a:srgbClr val="002060"/>
                </a:solidFill>
                <a:latin typeface="+mn-lt"/>
                <a:ea typeface="Times New Roman" panose="02020603050405020304" pitchFamily="18" charset="0"/>
                <a:cs typeface="Times New Roman" panose="02020603050405020304" pitchFamily="18" charset="0"/>
              </a:rPr>
              <a:t>sourcing</a:t>
            </a:r>
            <a:r>
              <a:rPr lang="fr-FR" sz="1400" i="0" dirty="0">
                <a:solidFill>
                  <a:srgbClr val="002060"/>
                </a:solidFill>
                <a:latin typeface="+mn-lt"/>
                <a:ea typeface="Times New Roman" panose="02020603050405020304" pitchFamily="18" charset="0"/>
                <a:cs typeface="Times New Roman" panose="02020603050405020304" pitchFamily="18" charset="0"/>
              </a:rPr>
              <a:t> </a:t>
            </a:r>
            <a:r>
              <a:rPr lang="fr-FR" sz="1400" b="0" i="0" dirty="0">
                <a:solidFill>
                  <a:srgbClr val="002060"/>
                </a:solidFill>
                <a:latin typeface="+mn-lt"/>
                <a:ea typeface="Times New Roman" panose="02020603050405020304" pitchFamily="18" charset="0"/>
                <a:cs typeface="Times New Roman" panose="02020603050405020304" pitchFamily="18" charset="0"/>
              </a:rPr>
              <a:t>en cours (Egypte, Israël…)</a:t>
            </a:r>
          </a:p>
          <a:p>
            <a:pPr marL="342900" lvl="2" indent="0">
              <a:buNone/>
            </a:pPr>
            <a:endParaRPr lang="fr-FR" sz="800" b="0" i="0" dirty="0">
              <a:solidFill>
                <a:srgbClr val="002060"/>
              </a:solidFill>
              <a:latin typeface="+mn-lt"/>
              <a:ea typeface="Times New Roman" panose="02020603050405020304" pitchFamily="18" charset="0"/>
              <a:cs typeface="Times New Roman" panose="02020603050405020304" pitchFamily="18" charset="0"/>
            </a:endParaRPr>
          </a:p>
          <a:p>
            <a:pPr marL="628650" lvl="2" indent="-285750">
              <a:buFont typeface="Wingdings" panose="05000000000000000000" pitchFamily="2" charset="2"/>
              <a:buChar char="Ø"/>
            </a:pPr>
            <a:r>
              <a:rPr lang="fr-FR" i="0" dirty="0">
                <a:solidFill>
                  <a:srgbClr val="C00000"/>
                </a:solidFill>
                <a:latin typeface="+mn-lt"/>
                <a:ea typeface="Times New Roman" panose="02020603050405020304" pitchFamily="18" charset="0"/>
                <a:cs typeface="Times New Roman" panose="02020603050405020304" pitchFamily="18" charset="0"/>
              </a:rPr>
              <a:t>Vigilance :</a:t>
            </a:r>
            <a:endParaRPr lang="fr-FR" sz="800" i="0" dirty="0">
              <a:solidFill>
                <a:srgbClr val="C00000"/>
              </a:solidFill>
              <a:latin typeface="+mn-lt"/>
              <a:ea typeface="Times New Roman" panose="02020603050405020304" pitchFamily="18" charset="0"/>
              <a:cs typeface="Times New Roman" panose="02020603050405020304" pitchFamily="18" charset="0"/>
            </a:endParaRPr>
          </a:p>
          <a:p>
            <a:pPr marL="628650" lvl="2" indent="-285750">
              <a:buFont typeface="Arial" panose="020B0604020202020204" pitchFamily="34" charset="0"/>
              <a:buChar char="•"/>
            </a:pPr>
            <a:r>
              <a:rPr lang="fr-FR" b="0" i="0" dirty="0">
                <a:solidFill>
                  <a:srgbClr val="002060"/>
                </a:solidFill>
                <a:latin typeface="+mn-lt"/>
                <a:ea typeface="Times New Roman" panose="02020603050405020304" pitchFamily="18" charset="0"/>
              </a:rPr>
              <a:t>Forte fragilité sur la </a:t>
            </a:r>
            <a:r>
              <a:rPr lang="fr-FR" i="0" dirty="0">
                <a:solidFill>
                  <a:srgbClr val="002060"/>
                </a:solidFill>
                <a:latin typeface="+mn-lt"/>
                <a:ea typeface="Times New Roman" panose="02020603050405020304" pitchFamily="18" charset="0"/>
              </a:rPr>
              <a:t>fin de l’hiver </a:t>
            </a:r>
            <a:r>
              <a:rPr lang="fr-FR" b="0" i="0" dirty="0">
                <a:solidFill>
                  <a:srgbClr val="002060"/>
                </a:solidFill>
                <a:latin typeface="+mn-lt"/>
                <a:ea typeface="Times New Roman" panose="02020603050405020304" pitchFamily="18" charset="0"/>
              </a:rPr>
              <a:t>en cas de période de froid intense (moyenne 3 à 5 jours &gt; record = 10j) </a:t>
            </a:r>
            <a:endParaRPr lang="fr-FR" i="0" dirty="0">
              <a:solidFill>
                <a:srgbClr val="C00000"/>
              </a:solidFill>
              <a:latin typeface="+mn-lt"/>
              <a:ea typeface="Times New Roman" panose="02020603050405020304" pitchFamily="18" charset="0"/>
            </a:endParaRPr>
          </a:p>
          <a:p>
            <a:pPr marL="628650" lvl="2" indent="-285750">
              <a:buFont typeface="Arial" panose="020B0604020202020204" pitchFamily="34" charset="0"/>
              <a:buChar char="•"/>
            </a:pPr>
            <a:r>
              <a:rPr lang="fr-FR" i="0" dirty="0">
                <a:solidFill>
                  <a:srgbClr val="002060"/>
                </a:solidFill>
                <a:latin typeface="+mn-lt"/>
                <a:ea typeface="Times New Roman" panose="02020603050405020304" pitchFamily="18" charset="0"/>
              </a:rPr>
              <a:t>Règles de solidarité européenne </a:t>
            </a:r>
            <a:r>
              <a:rPr lang="fr-FR" b="0" i="0" dirty="0">
                <a:solidFill>
                  <a:srgbClr val="002060"/>
                </a:solidFill>
                <a:latin typeface="+mn-lt"/>
                <a:ea typeface="Times New Roman" panose="02020603050405020304" pitchFamily="18" charset="0"/>
              </a:rPr>
              <a:t>: </a:t>
            </a:r>
            <a:r>
              <a:rPr lang="fr-FR" i="0" dirty="0">
                <a:solidFill>
                  <a:srgbClr val="002060"/>
                </a:solidFill>
                <a:latin typeface="+mn-lt"/>
                <a:ea typeface="Times New Roman" panose="02020603050405020304" pitchFamily="18" charset="0"/>
              </a:rPr>
              <a:t>12 Etats en alerte</a:t>
            </a:r>
            <a:r>
              <a:rPr lang="fr-FR" b="0" i="0" dirty="0">
                <a:solidFill>
                  <a:srgbClr val="002060"/>
                </a:solidFill>
                <a:latin typeface="+mn-lt"/>
                <a:ea typeface="Times New Roman" panose="02020603050405020304" pitchFamily="18" charset="0"/>
              </a:rPr>
              <a:t>, 11 au niveau de vigilance 1 sur 3, Allemagne au niveau 2</a:t>
            </a:r>
            <a:r>
              <a:rPr lang="fr-FR" i="0" dirty="0">
                <a:solidFill>
                  <a:srgbClr val="002060"/>
                </a:solidFill>
                <a:latin typeface="+mn-lt"/>
                <a:ea typeface="Times New Roman" panose="02020603050405020304" pitchFamily="18" charset="0"/>
              </a:rPr>
              <a:t> </a:t>
            </a:r>
            <a:r>
              <a:rPr lang="fr-FR" b="0" i="0" dirty="0">
                <a:solidFill>
                  <a:srgbClr val="002060"/>
                </a:solidFill>
                <a:latin typeface="+mn-lt"/>
                <a:ea typeface="Times New Roman" panose="02020603050405020304" pitchFamily="18" charset="0"/>
              </a:rPr>
              <a:t>sur 3 </a:t>
            </a:r>
          </a:p>
          <a:p>
            <a:pPr marL="628650" lvl="2" indent="-285750">
              <a:buFont typeface="Arial" panose="020B0604020202020204" pitchFamily="34" charset="0"/>
              <a:buChar char="•"/>
            </a:pPr>
            <a:r>
              <a:rPr lang="fr-FR" i="0" dirty="0">
                <a:solidFill>
                  <a:srgbClr val="002060"/>
                </a:solidFill>
                <a:latin typeface="+mn-lt"/>
                <a:ea typeface="Times New Roman" panose="02020603050405020304" pitchFamily="18" charset="0"/>
              </a:rPr>
              <a:t>Impact sur la compétitivité</a:t>
            </a:r>
            <a:r>
              <a:rPr lang="fr-FR" b="0" i="0" dirty="0">
                <a:solidFill>
                  <a:srgbClr val="002060"/>
                </a:solidFill>
                <a:latin typeface="+mn-lt"/>
                <a:ea typeface="Times New Roman" panose="02020603050405020304" pitchFamily="18" charset="0"/>
              </a:rPr>
              <a:t> : EU / US, EU / Asie … mais aussi EU / Turquie ou Fr vs Espagne </a:t>
            </a:r>
          </a:p>
          <a:p>
            <a:pPr marL="1085850" lvl="3" indent="-285750">
              <a:buFont typeface="Arial" panose="020B0604020202020204" pitchFamily="34" charset="0"/>
              <a:buChar char="•"/>
            </a:pPr>
            <a:r>
              <a:rPr lang="fr-FR" i="0" dirty="0">
                <a:solidFill>
                  <a:srgbClr val="002060"/>
                </a:solidFill>
                <a:latin typeface="+mn-lt"/>
                <a:ea typeface="Times New Roman" panose="02020603050405020304" pitchFamily="18" charset="0"/>
              </a:rPr>
              <a:t>exemple ammoniac : le différentiel de compétitivité Fr / Chine est passé à -55% mi-2022 &gt;&gt; hausses des importations X15</a:t>
            </a:r>
          </a:p>
          <a:p>
            <a:pPr marL="1085850" lvl="3" indent="-285750">
              <a:buFont typeface="Arial" panose="020B0604020202020204" pitchFamily="34" charset="0"/>
              <a:buChar char="•"/>
            </a:pPr>
            <a:r>
              <a:rPr lang="fr-FR" i="0" dirty="0">
                <a:solidFill>
                  <a:srgbClr val="002060"/>
                </a:solidFill>
                <a:latin typeface="+mn-lt"/>
                <a:ea typeface="Times New Roman" panose="02020603050405020304" pitchFamily="18" charset="0"/>
              </a:rPr>
              <a:t>e</a:t>
            </a:r>
            <a:r>
              <a:rPr lang="fr-FR" b="0" i="0" dirty="0">
                <a:solidFill>
                  <a:srgbClr val="002060"/>
                </a:solidFill>
                <a:latin typeface="+mn-lt"/>
                <a:ea typeface="Times New Roman" panose="02020603050405020304" pitchFamily="18" charset="0"/>
              </a:rPr>
              <a:t>xemple acier : </a:t>
            </a:r>
            <a:r>
              <a:rPr lang="fr-FR" i="0" dirty="0">
                <a:solidFill>
                  <a:srgbClr val="002060"/>
                </a:solidFill>
                <a:latin typeface="+mn-lt"/>
                <a:ea typeface="Times New Roman" panose="02020603050405020304" pitchFamily="18" charset="0"/>
              </a:rPr>
              <a:t>le différentiel de compétitivité Fr / Chine est passé de -10% en 2019 à -70% mi-2022, au moment où les prix de marché mondiaux baissent en raison de la récession annoncée : effet de ciseau, hausse des importations</a:t>
            </a:r>
            <a:endParaRPr lang="fr-FR" b="0" i="0" dirty="0">
              <a:solidFill>
                <a:srgbClr val="002060"/>
              </a:solidFill>
              <a:latin typeface="+mn-lt"/>
              <a:ea typeface="Times New Roman" panose="02020603050405020304" pitchFamily="18" charset="0"/>
            </a:endParaRPr>
          </a:p>
          <a:p>
            <a:pPr marL="628650" lvl="2" indent="-285750">
              <a:buFont typeface="Arial" panose="020B0604020202020204" pitchFamily="34" charset="0"/>
              <a:buChar char="•"/>
            </a:pPr>
            <a:r>
              <a:rPr lang="fr-FR" i="0" dirty="0">
                <a:solidFill>
                  <a:srgbClr val="002060"/>
                </a:solidFill>
                <a:latin typeface="+mn-lt"/>
                <a:ea typeface="Times New Roman" panose="02020603050405020304" pitchFamily="18" charset="0"/>
              </a:rPr>
              <a:t>Impact sur les approvisionnements : </a:t>
            </a:r>
          </a:p>
          <a:p>
            <a:pPr marL="1085850" lvl="3" indent="-285750">
              <a:buFont typeface="Arial" panose="020B0604020202020204" pitchFamily="34" charset="0"/>
              <a:buChar char="•"/>
            </a:pPr>
            <a:r>
              <a:rPr lang="fr-FR" b="0" i="0" dirty="0">
                <a:solidFill>
                  <a:srgbClr val="002060"/>
                </a:solidFill>
                <a:latin typeface="+mn-lt"/>
                <a:ea typeface="Times New Roman" panose="02020603050405020304" pitchFamily="18" charset="0"/>
              </a:rPr>
              <a:t>certaines PMI / ETI n’ont plus de fournisseur fiable en gaz/élec (</a:t>
            </a:r>
            <a:r>
              <a:rPr lang="fr-FR" b="0" i="0" dirty="0" err="1">
                <a:solidFill>
                  <a:srgbClr val="002060"/>
                </a:solidFill>
                <a:latin typeface="+mn-lt"/>
                <a:ea typeface="Times New Roman" panose="02020603050405020304" pitchFamily="18" charset="0"/>
              </a:rPr>
              <a:t>cf</a:t>
            </a:r>
            <a:r>
              <a:rPr lang="fr-FR" b="0" i="0" dirty="0">
                <a:solidFill>
                  <a:srgbClr val="002060"/>
                </a:solidFill>
                <a:latin typeface="+mn-lt"/>
                <a:ea typeface="Times New Roman" panose="02020603050405020304" pitchFamily="18" charset="0"/>
              </a:rPr>
              <a:t> cellule de CRE), ou reçoivent des propositions d’actualisation de contrats à des tarifs vertigineux (</a:t>
            </a:r>
            <a:r>
              <a:rPr lang="fr-FR" b="0" i="0" dirty="0" err="1">
                <a:solidFill>
                  <a:srgbClr val="002060"/>
                </a:solidFill>
                <a:latin typeface="+mn-lt"/>
                <a:ea typeface="Times New Roman" panose="02020603050405020304" pitchFamily="18" charset="0"/>
              </a:rPr>
              <a:t>cf</a:t>
            </a:r>
            <a:r>
              <a:rPr lang="fr-FR" b="0" i="0" dirty="0">
                <a:solidFill>
                  <a:srgbClr val="002060"/>
                </a:solidFill>
                <a:latin typeface="+mn-lt"/>
                <a:ea typeface="Times New Roman" panose="02020603050405020304" pitchFamily="18" charset="0"/>
              </a:rPr>
              <a:t> Médiation des entreprises, cellule de crise),</a:t>
            </a:r>
            <a:r>
              <a:rPr lang="fr-FR" i="0" dirty="0">
                <a:solidFill>
                  <a:srgbClr val="002060"/>
                </a:solidFill>
                <a:latin typeface="+mn-lt"/>
                <a:ea typeface="Times New Roman" panose="02020603050405020304" pitchFamily="18" charset="0"/>
              </a:rPr>
              <a:t> et souffrent d’un « </a:t>
            </a:r>
            <a:r>
              <a:rPr lang="fr-FR" dirty="0">
                <a:solidFill>
                  <a:srgbClr val="002060"/>
                </a:solidFill>
                <a:latin typeface="+mn-lt"/>
                <a:ea typeface="Times New Roman" panose="02020603050405020304" pitchFamily="18" charset="0"/>
              </a:rPr>
              <a:t>effet cascade </a:t>
            </a:r>
            <a:r>
              <a:rPr lang="fr-FR" i="0" dirty="0">
                <a:solidFill>
                  <a:srgbClr val="002060"/>
                </a:solidFill>
                <a:latin typeface="+mn-lt"/>
                <a:ea typeface="Times New Roman" panose="02020603050405020304" pitchFamily="18" charset="0"/>
              </a:rPr>
              <a:t>» sur des </a:t>
            </a:r>
            <a:r>
              <a:rPr lang="fr-FR" b="1" i="0" dirty="0">
                <a:solidFill>
                  <a:srgbClr val="002060"/>
                </a:solidFill>
                <a:latin typeface="+mn-lt"/>
                <a:ea typeface="Times New Roman" panose="02020603050405020304" pitchFamily="18" charset="0"/>
              </a:rPr>
              <a:t>pénuries à venir de MP</a:t>
            </a:r>
          </a:p>
          <a:p>
            <a:pPr marL="628650" lvl="2" indent="-285750">
              <a:buFont typeface="Arial" panose="020B0604020202020204" pitchFamily="34" charset="0"/>
              <a:buChar char="•"/>
            </a:pPr>
            <a:r>
              <a:rPr lang="fr-FR" i="0" dirty="0">
                <a:solidFill>
                  <a:srgbClr val="002060"/>
                </a:solidFill>
                <a:latin typeface="+mn-lt"/>
                <a:ea typeface="Times New Roman" panose="02020603050405020304" pitchFamily="18" charset="0"/>
              </a:rPr>
              <a:t>Impact sur la production </a:t>
            </a:r>
            <a:r>
              <a:rPr lang="fr-FR" b="0" i="0" dirty="0">
                <a:solidFill>
                  <a:srgbClr val="002060"/>
                </a:solidFill>
                <a:latin typeface="+mn-lt"/>
                <a:ea typeface="Times New Roman" panose="02020603050405020304" pitchFamily="18" charset="0"/>
              </a:rPr>
              <a:t>:</a:t>
            </a:r>
          </a:p>
          <a:p>
            <a:pPr marL="1085850" lvl="3" indent="-285750">
              <a:buFont typeface="Arial" panose="020B0604020202020204" pitchFamily="34" charset="0"/>
              <a:buChar char="•"/>
            </a:pPr>
            <a:r>
              <a:rPr lang="fr-FR" b="1" i="0" dirty="0">
                <a:solidFill>
                  <a:srgbClr val="002060"/>
                </a:solidFill>
                <a:latin typeface="+mn-lt"/>
                <a:ea typeface="Times New Roman" panose="02020603050405020304" pitchFamily="18" charset="0"/>
              </a:rPr>
              <a:t>baisses et arrêts de production </a:t>
            </a:r>
            <a:r>
              <a:rPr lang="fr-FR" i="0" dirty="0">
                <a:solidFill>
                  <a:srgbClr val="002060"/>
                </a:solidFill>
                <a:latin typeface="+mn-lt"/>
                <a:ea typeface="Times New Roman" panose="02020603050405020304" pitchFamily="18" charset="0"/>
              </a:rPr>
              <a:t>(</a:t>
            </a:r>
            <a:r>
              <a:rPr lang="fr-FR" i="0" dirty="0" err="1">
                <a:solidFill>
                  <a:srgbClr val="002060"/>
                </a:solidFill>
                <a:latin typeface="+mn-lt"/>
                <a:ea typeface="Times New Roman" panose="02020603050405020304" pitchFamily="18" charset="0"/>
              </a:rPr>
              <a:t>Duralex</a:t>
            </a:r>
            <a:r>
              <a:rPr lang="fr-FR" i="0" dirty="0">
                <a:solidFill>
                  <a:srgbClr val="002060"/>
                </a:solidFill>
                <a:latin typeface="+mn-lt"/>
                <a:ea typeface="Times New Roman" panose="02020603050405020304" pitchFamily="18" charset="0"/>
              </a:rPr>
              <a:t>, Arc International, Aluminium DK, Arcelor, </a:t>
            </a:r>
            <a:r>
              <a:rPr lang="fr-FR" i="0" dirty="0" err="1">
                <a:solidFill>
                  <a:srgbClr val="002060"/>
                </a:solidFill>
                <a:latin typeface="+mn-lt"/>
                <a:ea typeface="Times New Roman" panose="02020603050405020304" pitchFamily="18" charset="0"/>
              </a:rPr>
              <a:t>Alteo</a:t>
            </a:r>
            <a:r>
              <a:rPr lang="fr-FR" i="0" dirty="0">
                <a:solidFill>
                  <a:srgbClr val="002060"/>
                </a:solidFill>
                <a:latin typeface="+mn-lt"/>
                <a:ea typeface="Times New Roman" panose="02020603050405020304" pitchFamily="18" charset="0"/>
              </a:rPr>
              <a:t>, Yara… &gt; chômage technique et/ou APLD) et </a:t>
            </a:r>
            <a:r>
              <a:rPr lang="fr-FR" b="1" i="0" dirty="0">
                <a:solidFill>
                  <a:srgbClr val="002060"/>
                </a:solidFill>
                <a:latin typeface="+mn-lt"/>
                <a:ea typeface="Times New Roman" panose="02020603050405020304" pitchFamily="18" charset="0"/>
              </a:rPr>
              <a:t>baisse des programmations de production sur le S2 </a:t>
            </a:r>
            <a:r>
              <a:rPr lang="fr-FR" i="0" dirty="0">
                <a:solidFill>
                  <a:srgbClr val="002060"/>
                </a:solidFill>
                <a:latin typeface="+mn-lt"/>
                <a:ea typeface="Times New Roman" panose="02020603050405020304" pitchFamily="18" charset="0"/>
              </a:rPr>
              <a:t>&gt; impact PIB par destruction de demande commerciale : « </a:t>
            </a:r>
            <a:r>
              <a:rPr lang="fr-FR" dirty="0">
                <a:solidFill>
                  <a:srgbClr val="002060"/>
                </a:solidFill>
                <a:latin typeface="+mn-lt"/>
                <a:ea typeface="Times New Roman" panose="02020603050405020304" pitchFamily="18" charset="0"/>
              </a:rPr>
              <a:t>sobriété involontaire </a:t>
            </a:r>
            <a:r>
              <a:rPr lang="fr-FR" i="0" dirty="0">
                <a:solidFill>
                  <a:srgbClr val="002060"/>
                </a:solidFill>
                <a:latin typeface="+mn-lt"/>
                <a:ea typeface="Times New Roman" panose="02020603050405020304" pitchFamily="18" charset="0"/>
              </a:rPr>
              <a:t>», </a:t>
            </a:r>
            <a:endParaRPr lang="fr-FR" b="0" i="0" dirty="0">
              <a:solidFill>
                <a:srgbClr val="002060"/>
              </a:solidFill>
              <a:latin typeface="+mn-lt"/>
              <a:ea typeface="Times New Roman" panose="02020603050405020304" pitchFamily="18" charset="0"/>
            </a:endParaRPr>
          </a:p>
          <a:p>
            <a:pPr marL="628650" lvl="2" indent="-285750">
              <a:buFont typeface="Arial" panose="020B0604020202020204" pitchFamily="34" charset="0"/>
              <a:buChar char="•"/>
            </a:pPr>
            <a:endParaRPr lang="fr-FR" sz="800" i="0" dirty="0">
              <a:solidFill>
                <a:srgbClr val="C00000"/>
              </a:solidFill>
              <a:effectLst/>
              <a:latin typeface="+mn-lt"/>
              <a:ea typeface="Times New Roman" panose="02020603050405020304" pitchFamily="18" charset="0"/>
              <a:cs typeface="Times New Roman" panose="02020603050405020304" pitchFamily="18" charset="0"/>
            </a:endParaRPr>
          </a:p>
          <a:p>
            <a:pPr marL="0" lvl="1" indent="0">
              <a:buNone/>
            </a:pPr>
            <a:endParaRPr lang="fr-FR" sz="1600" b="0" i="0" u="sng"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600" b="0" i="0"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200" b="0" i="0" dirty="0">
              <a:solidFill>
                <a:srgbClr val="002060"/>
              </a:solidFill>
              <a:effectLst/>
              <a:latin typeface="+mn-lt"/>
              <a:ea typeface="Times New Roman" panose="02020603050405020304" pitchFamily="18" charset="0"/>
              <a:cs typeface="Times New Roman" panose="02020603050405020304" pitchFamily="18" charset="0"/>
            </a:endParaRPr>
          </a:p>
          <a:p>
            <a:pPr marL="66040" indent="0" algn="just">
              <a:spcAft>
                <a:spcPts val="0"/>
              </a:spcAft>
              <a:buNone/>
            </a:pPr>
            <a:r>
              <a:rPr lang="fr-FR" sz="1200" b="1" spc="30" dirty="0">
                <a:solidFill>
                  <a:srgbClr val="002060"/>
                </a:solidFill>
                <a:effectLst/>
                <a:latin typeface="+mn-lt"/>
                <a:ea typeface="Times New Roman" panose="02020603050405020304" pitchFamily="18" charset="0"/>
                <a:cs typeface="Calibri" panose="020F0502020204030204" pitchFamily="34" charset="0"/>
              </a:rPr>
              <a:t> </a:t>
            </a:r>
            <a:endParaRPr lang="fr-FR" sz="1200" dirty="0">
              <a:solidFill>
                <a:srgbClr val="002060"/>
              </a:solidFill>
              <a:effectLst/>
              <a:latin typeface="+mn-lt"/>
              <a:ea typeface="Times New Roman" panose="02020603050405020304" pitchFamily="18" charset="0"/>
              <a:cs typeface="Times New Roman" panose="02020603050405020304" pitchFamily="18" charset="0"/>
            </a:endParaRPr>
          </a:p>
          <a:p>
            <a:pPr marL="342900" lvl="2" indent="0">
              <a:buNone/>
            </a:pPr>
            <a:endParaRPr lang="fr-FR" sz="1200" b="0" i="0" dirty="0">
              <a:solidFill>
                <a:srgbClr val="002060"/>
              </a:solidFill>
              <a:latin typeface="+mn-lt"/>
            </a:endParaRPr>
          </a:p>
          <a:p>
            <a:pPr marL="342900" lvl="2" indent="0">
              <a:buNone/>
            </a:pPr>
            <a:endParaRPr lang="fr-FR" sz="1200" b="0" i="0" dirty="0">
              <a:solidFill>
                <a:srgbClr val="002060"/>
              </a:solidFill>
              <a:latin typeface="+mn-lt"/>
            </a:endParaRPr>
          </a:p>
          <a:p>
            <a:pPr marL="0" lvl="1" indent="0">
              <a:buNone/>
            </a:pPr>
            <a:endParaRPr lang="fr-FR" sz="1200" i="0" dirty="0">
              <a:solidFill>
                <a:srgbClr val="002060"/>
              </a:solidFill>
              <a:latin typeface="+mn-lt"/>
            </a:endParaRPr>
          </a:p>
          <a:p>
            <a:pPr marL="857250" lvl="1" indent="-857250">
              <a:buFont typeface="Arial" panose="020B0604020202020204" pitchFamily="34" charset="0"/>
              <a:buChar char="•"/>
            </a:pPr>
            <a:endParaRPr lang="fr-FR" sz="1200" b="1" dirty="0">
              <a:solidFill>
                <a:srgbClr val="002060"/>
              </a:solidFill>
              <a:latin typeface="+mn-lt"/>
            </a:endParaRPr>
          </a:p>
        </p:txBody>
      </p:sp>
      <p:pic>
        <p:nvPicPr>
          <p:cNvPr id="4" name="Image 3" descr="Une image contenant dessin&#10;&#10;Description générée automatiquement">
            <a:extLst>
              <a:ext uri="{FF2B5EF4-FFF2-40B4-BE49-F238E27FC236}">
                <a16:creationId xmlns:a16="http://schemas.microsoft.com/office/drawing/2014/main" id="{9DF1B708-80D7-48F1-AEA7-0349BC540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27" y="158139"/>
            <a:ext cx="637254" cy="646331"/>
          </a:xfrm>
          <a:prstGeom prst="rect">
            <a:avLst/>
          </a:prstGeom>
        </p:spPr>
      </p:pic>
      <p:pic>
        <p:nvPicPr>
          <p:cNvPr id="7" name="Picture 2" descr="Le compteur de gaz : savoir lire et relever son index">
            <a:extLst>
              <a:ext uri="{FF2B5EF4-FFF2-40B4-BE49-F238E27FC236}">
                <a16:creationId xmlns:a16="http://schemas.microsoft.com/office/drawing/2014/main" id="{7A2BC586-D5C5-47E7-5102-7DDB1AB5D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2266" y="103292"/>
            <a:ext cx="1817969" cy="115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6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168" y="103292"/>
            <a:ext cx="9074916" cy="646332"/>
          </a:xfrm>
        </p:spPr>
        <p:txBody>
          <a:bodyPr>
            <a:normAutofit fontScale="90000"/>
          </a:bodyPr>
          <a:lstStyle/>
          <a:p>
            <a:br>
              <a:rPr lang="fr-FR" sz="2400" dirty="0">
                <a:solidFill>
                  <a:srgbClr val="002060"/>
                </a:solidFill>
                <a:latin typeface="+mn-lt"/>
              </a:rPr>
            </a:br>
            <a:r>
              <a:rPr lang="fr-FR" sz="3100" dirty="0">
                <a:solidFill>
                  <a:srgbClr val="002060"/>
                </a:solidFill>
                <a:latin typeface="+mn-lt"/>
              </a:rPr>
              <a:t>       PLAN de SOBRIETE GAZ = réduire de -10% sous 2 ans  </a:t>
            </a:r>
            <a:br>
              <a:rPr lang="fr-FR" sz="2400" dirty="0">
                <a:solidFill>
                  <a:srgbClr val="002060"/>
                </a:solidFill>
                <a:latin typeface="+mn-lt"/>
              </a:rPr>
            </a:br>
            <a:r>
              <a:rPr lang="fr-FR" sz="2400" dirty="0">
                <a:solidFill>
                  <a:srgbClr val="002060"/>
                </a:solidFill>
                <a:latin typeface="+mn-lt"/>
              </a:rPr>
              <a:t> </a:t>
            </a:r>
          </a:p>
        </p:txBody>
      </p:sp>
      <p:sp>
        <p:nvSpPr>
          <p:cNvPr id="3" name="Espace réservé du contenu 2"/>
          <p:cNvSpPr>
            <a:spLocks noGrp="1"/>
          </p:cNvSpPr>
          <p:nvPr>
            <p:ph idx="1"/>
          </p:nvPr>
        </p:nvSpPr>
        <p:spPr>
          <a:xfrm>
            <a:off x="448410" y="474785"/>
            <a:ext cx="11113476" cy="6383214"/>
          </a:xfrm>
          <a:noFill/>
        </p:spPr>
        <p:txBody>
          <a:bodyPr>
            <a:noAutofit/>
          </a:bodyPr>
          <a:lstStyle/>
          <a:p>
            <a:pPr marL="0" lvl="1" indent="0">
              <a:buNone/>
            </a:pPr>
            <a:endParaRPr lang="fr-FR" sz="800" i="0" dirty="0">
              <a:solidFill>
                <a:srgbClr val="C00000"/>
              </a:solidFill>
              <a:latin typeface="+mn-lt"/>
              <a:ea typeface="Times New Roman" panose="02020603050405020304" pitchFamily="18" charset="0"/>
              <a:cs typeface="Times New Roman" panose="02020603050405020304" pitchFamily="18" charset="0"/>
            </a:endParaRPr>
          </a:p>
          <a:p>
            <a:pPr marL="800100" lvl="3" indent="0">
              <a:buNone/>
            </a:pPr>
            <a:endParaRPr lang="fr-FR" sz="800" i="0" dirty="0">
              <a:solidFill>
                <a:srgbClr val="C00000"/>
              </a:solidFill>
              <a:latin typeface="+mn-lt"/>
              <a:ea typeface="Times New Roman" panose="02020603050405020304" pitchFamily="18" charset="0"/>
            </a:endParaRPr>
          </a:p>
          <a:p>
            <a:pPr marL="800100" lvl="3" indent="0">
              <a:buNone/>
            </a:pPr>
            <a:r>
              <a:rPr lang="fr-FR" sz="1600" b="1" i="0" dirty="0">
                <a:solidFill>
                  <a:srgbClr val="C00000"/>
                </a:solidFill>
                <a:latin typeface="+mn-lt"/>
                <a:ea typeface="Times New Roman" panose="02020603050405020304" pitchFamily="18" charset="0"/>
              </a:rPr>
              <a:t>	    </a:t>
            </a:r>
            <a:r>
              <a:rPr lang="fr-FR" sz="1800" b="1" i="0" dirty="0">
                <a:solidFill>
                  <a:srgbClr val="002060"/>
                </a:solidFill>
                <a:latin typeface="+mn-lt"/>
                <a:ea typeface="Times New Roman" panose="02020603050405020304" pitchFamily="18" charset="0"/>
              </a:rPr>
              <a:t>L’Etat établira </a:t>
            </a:r>
            <a:r>
              <a:rPr lang="fr-FR" sz="1800" b="1" i="0" u="sng" dirty="0" err="1">
                <a:solidFill>
                  <a:srgbClr val="C00000"/>
                </a:solidFill>
                <a:latin typeface="+mn-lt"/>
                <a:ea typeface="Times New Roman" panose="02020603050405020304" pitchFamily="18" charset="0"/>
              </a:rPr>
              <a:t>mi-sept</a:t>
            </a:r>
            <a:r>
              <a:rPr lang="fr-FR" sz="1800" b="1" i="0" dirty="0">
                <a:solidFill>
                  <a:srgbClr val="002060"/>
                </a:solidFill>
                <a:latin typeface="+mn-lt"/>
                <a:ea typeface="Times New Roman" panose="02020603050405020304" pitchFamily="18" charset="0"/>
              </a:rPr>
              <a:t> un « </a:t>
            </a:r>
            <a:r>
              <a:rPr lang="fr-FR" sz="1800" b="1" i="0" u="sng" dirty="0">
                <a:solidFill>
                  <a:srgbClr val="C00000"/>
                </a:solidFill>
                <a:latin typeface="+mn-lt"/>
                <a:ea typeface="Times New Roman" panose="02020603050405020304" pitchFamily="18" charset="0"/>
              </a:rPr>
              <a:t>Scénario de référence hiver 2022-2023 </a:t>
            </a:r>
            <a:r>
              <a:rPr lang="fr-FR" sz="1800" b="1" i="0" dirty="0">
                <a:solidFill>
                  <a:srgbClr val="002060"/>
                </a:solidFill>
                <a:latin typeface="+mn-lt"/>
                <a:ea typeface="Times New Roman" panose="02020603050405020304" pitchFamily="18" charset="0"/>
              </a:rPr>
              <a:t>» qui doit fixer les chemins critiques</a:t>
            </a:r>
            <a:endParaRPr lang="fr-FR" sz="1800" dirty="0">
              <a:solidFill>
                <a:srgbClr val="002060"/>
              </a:solidFill>
              <a:latin typeface="+mn-lt"/>
              <a:ea typeface="Times New Roman" panose="02020603050405020304" pitchFamily="18" charset="0"/>
            </a:endParaRPr>
          </a:p>
          <a:p>
            <a:pPr marL="800100" lvl="3" indent="0">
              <a:buNone/>
            </a:pPr>
            <a:endParaRPr lang="fr-FR" sz="800" b="1" dirty="0">
              <a:solidFill>
                <a:srgbClr val="002060"/>
              </a:solidFill>
              <a:latin typeface="+mn-lt"/>
              <a:ea typeface="Times New Roman" panose="02020603050405020304" pitchFamily="18" charset="0"/>
            </a:endParaRPr>
          </a:p>
          <a:p>
            <a:pPr marL="1085850" lvl="3" indent="-285750">
              <a:buFont typeface="Wingdings" panose="05000000000000000000" pitchFamily="2" charset="2"/>
              <a:buChar char="Ø"/>
            </a:pPr>
            <a:r>
              <a:rPr lang="fr-FR" sz="1600" b="1" dirty="0">
                <a:solidFill>
                  <a:srgbClr val="002060"/>
                </a:solidFill>
                <a:latin typeface="+mn-lt"/>
                <a:ea typeface="Times New Roman" panose="02020603050405020304" pitchFamily="18" charset="0"/>
              </a:rPr>
              <a:t>Pilotage</a:t>
            </a:r>
            <a:r>
              <a:rPr lang="fr-FR" sz="1600" dirty="0">
                <a:solidFill>
                  <a:srgbClr val="002060"/>
                </a:solidFill>
                <a:latin typeface="+mn-lt"/>
                <a:ea typeface="Times New Roman" panose="02020603050405020304" pitchFamily="18" charset="0"/>
              </a:rPr>
              <a:t> : via un suivi régulier de la </a:t>
            </a:r>
            <a:r>
              <a:rPr lang="fr-FR" sz="1600" b="1" dirty="0">
                <a:solidFill>
                  <a:srgbClr val="002060"/>
                </a:solidFill>
                <a:latin typeface="+mn-lt"/>
                <a:ea typeface="Times New Roman" panose="02020603050405020304" pitchFamily="18" charset="0"/>
              </a:rPr>
              <a:t>consommation nationale effective</a:t>
            </a:r>
            <a:r>
              <a:rPr lang="fr-FR" sz="1600" dirty="0">
                <a:solidFill>
                  <a:srgbClr val="002060"/>
                </a:solidFill>
                <a:latin typeface="+mn-lt"/>
                <a:ea typeface="Times New Roman" panose="02020603050405020304" pitchFamily="18" charset="0"/>
              </a:rPr>
              <a:t> (suivi EDF/RTE + Engie/GRDF), et du </a:t>
            </a:r>
            <a:r>
              <a:rPr lang="fr-FR" sz="1600" b="1" dirty="0">
                <a:solidFill>
                  <a:srgbClr val="002060"/>
                </a:solidFill>
                <a:latin typeface="+mn-lt"/>
                <a:ea typeface="Times New Roman" panose="02020603050405020304" pitchFamily="18" charset="0"/>
              </a:rPr>
              <a:t>niveau des stocks stratégiques </a:t>
            </a:r>
            <a:r>
              <a:rPr lang="fr-FR" sz="1600" dirty="0">
                <a:solidFill>
                  <a:srgbClr val="002060"/>
                </a:solidFill>
                <a:latin typeface="+mn-lt"/>
                <a:ea typeface="Times New Roman" panose="02020603050405020304" pitchFamily="18" charset="0"/>
              </a:rPr>
              <a:t>(GRT Gaz)</a:t>
            </a:r>
          </a:p>
          <a:p>
            <a:pPr marL="800100" lvl="3" indent="0">
              <a:buNone/>
            </a:pPr>
            <a:endParaRPr lang="fr-FR" sz="800" b="1" i="0" dirty="0">
              <a:solidFill>
                <a:srgbClr val="C0000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sz="1600" b="1" i="0" dirty="0">
                <a:solidFill>
                  <a:srgbClr val="C00000"/>
                </a:solidFill>
                <a:latin typeface="+mn-lt"/>
                <a:ea typeface="Times New Roman" panose="02020603050405020304" pitchFamily="18" charset="0"/>
                <a:cs typeface="Times New Roman" panose="02020603050405020304" pitchFamily="18" charset="0"/>
              </a:rPr>
              <a:t>L’essentiel du gisement concerne les usages énergétique dans le Résidentiel collectif et individuel </a:t>
            </a:r>
            <a:r>
              <a:rPr lang="fr-FR" sz="1600" i="0" dirty="0">
                <a:solidFill>
                  <a:srgbClr val="C00000"/>
                </a:solidFill>
                <a:latin typeface="+mn-lt"/>
                <a:ea typeface="Times New Roman" panose="02020603050405020304" pitchFamily="18" charset="0"/>
                <a:cs typeface="Times New Roman" panose="02020603050405020304" pitchFamily="18" charset="0"/>
              </a:rPr>
              <a:t>(ménages), et dans le secteur </a:t>
            </a:r>
            <a:r>
              <a:rPr lang="fr-FR" sz="1600" b="1" i="0" dirty="0">
                <a:solidFill>
                  <a:srgbClr val="C00000"/>
                </a:solidFill>
                <a:latin typeface="+mn-lt"/>
                <a:ea typeface="Times New Roman" panose="02020603050405020304" pitchFamily="18" charset="0"/>
                <a:cs typeface="Times New Roman" panose="02020603050405020304" pitchFamily="18" charset="0"/>
              </a:rPr>
              <a:t>Tertiaire </a:t>
            </a:r>
            <a:r>
              <a:rPr lang="fr-FR" sz="1600" i="0" dirty="0">
                <a:solidFill>
                  <a:srgbClr val="C00000"/>
                </a:solidFill>
                <a:latin typeface="+mn-lt"/>
                <a:ea typeface="Times New Roman" panose="02020603050405020304" pitchFamily="18" charset="0"/>
                <a:cs typeface="Times New Roman" panose="02020603050405020304" pitchFamily="18" charset="0"/>
              </a:rPr>
              <a:t>(bureaux, commerces, transports, Etat, collectivités locales) </a:t>
            </a:r>
            <a:r>
              <a:rPr lang="fr-FR" sz="1600" b="1" i="0" dirty="0">
                <a:solidFill>
                  <a:srgbClr val="002060"/>
                </a:solidFill>
                <a:latin typeface="+mn-lt"/>
                <a:ea typeface="Times New Roman" panose="02020603050405020304" pitchFamily="18" charset="0"/>
                <a:cs typeface="Times New Roman" panose="02020603050405020304" pitchFamily="18" charset="0"/>
              </a:rPr>
              <a:t>= 50% de la consommation :</a:t>
            </a:r>
          </a:p>
          <a:p>
            <a:pPr marL="1085850" lvl="3" indent="-285750">
              <a:buFont typeface="Arial" panose="020B0604020202020204" pitchFamily="34" charset="0"/>
              <a:buChar char="•"/>
            </a:pPr>
            <a:endParaRPr lang="fr-FR" sz="800" b="1" i="0" dirty="0">
              <a:solidFill>
                <a:srgbClr val="00206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sz="1600" b="1" i="0" dirty="0">
                <a:solidFill>
                  <a:srgbClr val="002060"/>
                </a:solidFill>
                <a:latin typeface="+mn-lt"/>
                <a:ea typeface="Times New Roman" panose="02020603050405020304" pitchFamily="18" charset="0"/>
                <a:cs typeface="Times New Roman" panose="02020603050405020304" pitchFamily="18" charset="0"/>
              </a:rPr>
              <a:t>L’Etat va :</a:t>
            </a:r>
          </a:p>
          <a:p>
            <a:pPr marL="1543050" lvl="4" indent="-285750">
              <a:buFont typeface="Arial" panose="020B0604020202020204" pitchFamily="34" charset="0"/>
              <a:buChar char="•"/>
            </a:pPr>
            <a:r>
              <a:rPr lang="fr-FR" sz="1600" i="0" dirty="0">
                <a:solidFill>
                  <a:srgbClr val="002060"/>
                </a:solidFill>
                <a:latin typeface="+mn-lt"/>
                <a:ea typeface="Times New Roman" panose="02020603050405020304" pitchFamily="18" charset="0"/>
                <a:cs typeface="Times New Roman" panose="02020603050405020304" pitchFamily="18" charset="0"/>
              </a:rPr>
              <a:t>lancer une </a:t>
            </a:r>
            <a:r>
              <a:rPr lang="fr-FR" sz="1600" b="1" i="0" dirty="0">
                <a:solidFill>
                  <a:srgbClr val="002060"/>
                </a:solidFill>
                <a:latin typeface="+mn-lt"/>
                <a:ea typeface="Times New Roman" panose="02020603050405020304" pitchFamily="18" charset="0"/>
                <a:cs typeface="Times New Roman" panose="02020603050405020304" pitchFamily="18" charset="0"/>
              </a:rPr>
              <a:t>Campagne d’incitation « anti-gaspillage » pour </a:t>
            </a:r>
            <a:r>
              <a:rPr lang="fr-FR" sz="1600" dirty="0">
                <a:solidFill>
                  <a:srgbClr val="002060"/>
                </a:solidFill>
                <a:latin typeface="+mn-lt"/>
                <a:ea typeface="Times New Roman" panose="02020603050405020304" pitchFamily="18" charset="0"/>
                <a:cs typeface="Times New Roman" panose="02020603050405020304" pitchFamily="18" charset="0"/>
              </a:rPr>
              <a:t>inciter à m</a:t>
            </a:r>
            <a:r>
              <a:rPr lang="fr-FR" sz="1600" b="0" dirty="0">
                <a:solidFill>
                  <a:srgbClr val="002060"/>
                </a:solidFill>
                <a:latin typeface="+mn-lt"/>
                <a:ea typeface="Times New Roman" panose="02020603050405020304" pitchFamily="18" charset="0"/>
                <a:cs typeface="Times New Roman" panose="02020603050405020304" pitchFamily="18" charset="0"/>
              </a:rPr>
              <a:t>ultiplier les « </a:t>
            </a:r>
            <a:r>
              <a:rPr lang="fr-FR" sz="1600" b="1" dirty="0" err="1">
                <a:solidFill>
                  <a:srgbClr val="002060"/>
                </a:solidFill>
                <a:latin typeface="+mn-lt"/>
                <a:ea typeface="Times New Roman" panose="02020603050405020304" pitchFamily="18" charset="0"/>
                <a:cs typeface="Times New Roman" panose="02020603050405020304" pitchFamily="18" charset="0"/>
              </a:rPr>
              <a:t>éco-gestes</a:t>
            </a:r>
            <a:r>
              <a:rPr lang="fr-FR" sz="1600" b="1" dirty="0">
                <a:solidFill>
                  <a:srgbClr val="002060"/>
                </a:solidFill>
                <a:latin typeface="+mn-lt"/>
                <a:ea typeface="Times New Roman" panose="02020603050405020304" pitchFamily="18" charset="0"/>
                <a:cs typeface="Times New Roman" panose="02020603050405020304" pitchFamily="18" charset="0"/>
              </a:rPr>
              <a:t> </a:t>
            </a:r>
            <a:r>
              <a:rPr lang="fr-FR" sz="1600" dirty="0">
                <a:solidFill>
                  <a:srgbClr val="002060"/>
                </a:solidFill>
                <a:latin typeface="+mn-lt"/>
                <a:ea typeface="Times New Roman" panose="02020603050405020304" pitchFamily="18" charset="0"/>
                <a:cs typeface="Times New Roman" panose="02020603050405020304" pitchFamily="18" charset="0"/>
              </a:rPr>
              <a:t>» et anticiper via des </a:t>
            </a:r>
            <a:r>
              <a:rPr lang="fr-FR" sz="1600" b="1" dirty="0">
                <a:solidFill>
                  <a:srgbClr val="002060"/>
                </a:solidFill>
                <a:latin typeface="+mn-lt"/>
                <a:ea typeface="Times New Roman" panose="02020603050405020304" pitchFamily="18" charset="0"/>
                <a:cs typeface="Times New Roman" panose="02020603050405020304" pitchFamily="18" charset="0"/>
              </a:rPr>
              <a:t>alertes J-4 </a:t>
            </a:r>
            <a:r>
              <a:rPr lang="fr-FR" sz="1600" dirty="0">
                <a:solidFill>
                  <a:srgbClr val="002060"/>
                </a:solidFill>
                <a:latin typeface="+mn-lt"/>
                <a:ea typeface="Times New Roman" panose="02020603050405020304" pitchFamily="18" charset="0"/>
                <a:cs typeface="Times New Roman" panose="02020603050405020304" pitchFamily="18" charset="0"/>
              </a:rPr>
              <a:t>pour réguler les pics de consommation : </a:t>
            </a:r>
            <a:r>
              <a:rPr lang="fr-FR" sz="1600" b="1" i="1" dirty="0" err="1">
                <a:solidFill>
                  <a:srgbClr val="002060"/>
                </a:solidFill>
                <a:latin typeface="+mn-lt"/>
                <a:ea typeface="Times New Roman" panose="02020603050405020304" pitchFamily="18" charset="0"/>
                <a:cs typeface="Times New Roman" panose="02020603050405020304" pitchFamily="18" charset="0"/>
              </a:rPr>
              <a:t>EcoGaz</a:t>
            </a:r>
            <a:endParaRPr lang="fr-FR" sz="1600" b="1" i="1" dirty="0">
              <a:solidFill>
                <a:srgbClr val="002060"/>
              </a:solidFill>
              <a:latin typeface="+mn-lt"/>
              <a:ea typeface="Times New Roman" panose="02020603050405020304" pitchFamily="18" charset="0"/>
              <a:cs typeface="Times New Roman" panose="02020603050405020304" pitchFamily="18" charset="0"/>
            </a:endParaRPr>
          </a:p>
          <a:p>
            <a:pPr marL="1714500" lvl="5" indent="0">
              <a:buNone/>
            </a:pPr>
            <a:endParaRPr lang="fr-FR" sz="800" b="1" i="1" dirty="0">
              <a:solidFill>
                <a:srgbClr val="002060"/>
              </a:solidFill>
              <a:latin typeface="+mn-lt"/>
              <a:ea typeface="Times New Roman" panose="02020603050405020304" pitchFamily="18" charset="0"/>
              <a:cs typeface="Times New Roman" panose="02020603050405020304" pitchFamily="18" charset="0"/>
            </a:endParaRPr>
          </a:p>
          <a:p>
            <a:pPr marL="1543050" lvl="4" indent="-285750">
              <a:buFont typeface="Arial" panose="020B0604020202020204" pitchFamily="34" charset="0"/>
              <a:buChar char="•"/>
            </a:pPr>
            <a:r>
              <a:rPr lang="fr-FR" sz="1600" b="1" i="0" dirty="0">
                <a:solidFill>
                  <a:srgbClr val="002060"/>
                </a:solidFill>
                <a:latin typeface="+mn-lt"/>
                <a:ea typeface="Times New Roman" panose="02020603050405020304" pitchFamily="18" charset="0"/>
                <a:cs typeface="Times New Roman" panose="02020603050405020304" pitchFamily="18" charset="0"/>
              </a:rPr>
              <a:t>rappeler ou prendre quelques nouvelles</a:t>
            </a:r>
            <a:r>
              <a:rPr lang="fr-FR" sz="1600" i="0" dirty="0">
                <a:solidFill>
                  <a:srgbClr val="002060"/>
                </a:solidFill>
                <a:latin typeface="+mn-lt"/>
                <a:ea typeface="Times New Roman" panose="02020603050405020304" pitchFamily="18" charset="0"/>
                <a:cs typeface="Times New Roman" panose="02020603050405020304" pitchFamily="18" charset="0"/>
              </a:rPr>
              <a:t> </a:t>
            </a:r>
            <a:r>
              <a:rPr lang="fr-FR" sz="1600" b="1" i="0" dirty="0">
                <a:solidFill>
                  <a:srgbClr val="002060"/>
                </a:solidFill>
                <a:latin typeface="+mn-lt"/>
                <a:ea typeface="Times New Roman" panose="02020603050405020304" pitchFamily="18" charset="0"/>
                <a:cs typeface="Times New Roman" panose="02020603050405020304" pitchFamily="18" charset="0"/>
              </a:rPr>
              <a:t>mesures réglementaires </a:t>
            </a:r>
          </a:p>
          <a:p>
            <a:pPr marL="1257300" lvl="4" indent="0">
              <a:buNone/>
            </a:pPr>
            <a:endParaRPr lang="fr-FR" sz="800" b="1" dirty="0">
              <a:solidFill>
                <a:srgbClr val="002060"/>
              </a:solidFill>
              <a:latin typeface="+mn-lt"/>
              <a:ea typeface="Times New Roman" panose="02020603050405020304" pitchFamily="18" charset="0"/>
              <a:cs typeface="Times New Roman" panose="02020603050405020304" pitchFamily="18" charset="0"/>
            </a:endParaRPr>
          </a:p>
          <a:p>
            <a:pPr marL="1543050" lvl="4" indent="-285750">
              <a:buFont typeface="Arial" panose="020B0604020202020204" pitchFamily="34" charset="0"/>
              <a:buChar char="•"/>
            </a:pPr>
            <a:r>
              <a:rPr lang="fr-FR" sz="1600" b="1" dirty="0">
                <a:solidFill>
                  <a:srgbClr val="002060"/>
                </a:solidFill>
                <a:latin typeface="+mn-lt"/>
                <a:ea typeface="Times New Roman" panose="02020603050405020304" pitchFamily="18" charset="0"/>
                <a:cs typeface="Times New Roman" panose="02020603050405020304" pitchFamily="18" charset="0"/>
              </a:rPr>
              <a:t>s</a:t>
            </a:r>
            <a:r>
              <a:rPr lang="fr-FR" sz="1600" b="1" i="0" dirty="0">
                <a:solidFill>
                  <a:srgbClr val="002060"/>
                </a:solidFill>
                <a:latin typeface="+mn-lt"/>
                <a:ea typeface="Times New Roman" panose="02020603050405020304" pitchFamily="18" charset="0"/>
                <a:cs typeface="Times New Roman" panose="02020603050405020304" pitchFamily="18" charset="0"/>
              </a:rPr>
              <a:t>’appuyer sur les propositions </a:t>
            </a:r>
            <a:r>
              <a:rPr lang="fr-FR" sz="1600" b="1" dirty="0">
                <a:solidFill>
                  <a:srgbClr val="002060"/>
                </a:solidFill>
                <a:latin typeface="+mn-lt"/>
                <a:ea typeface="Times New Roman" panose="02020603050405020304" pitchFamily="18" charset="0"/>
                <a:cs typeface="Times New Roman" panose="02020603050405020304" pitchFamily="18" charset="0"/>
              </a:rPr>
              <a:t>volontaires</a:t>
            </a:r>
            <a:r>
              <a:rPr lang="fr-FR" sz="1600" b="1" i="0" dirty="0">
                <a:solidFill>
                  <a:srgbClr val="002060"/>
                </a:solidFill>
                <a:latin typeface="+mn-lt"/>
                <a:ea typeface="Times New Roman" panose="02020603050405020304" pitchFamily="18" charset="0"/>
                <a:cs typeface="Times New Roman" panose="02020603050405020304" pitchFamily="18" charset="0"/>
              </a:rPr>
              <a:t> des branches (MEDEF, distribution, services …) relayées par des engagements formels de Grandes entreprises exemplaires :</a:t>
            </a:r>
          </a:p>
          <a:p>
            <a:pPr marL="2000250" lvl="5" indent="-285750"/>
            <a:r>
              <a:rPr lang="fr-FR" sz="1400" b="0" i="1" dirty="0">
                <a:solidFill>
                  <a:srgbClr val="002060"/>
                </a:solidFill>
                <a:latin typeface="+mn-lt"/>
                <a:ea typeface="Times New Roman" panose="02020603050405020304" pitchFamily="18" charset="0"/>
                <a:cs typeface="Times New Roman" panose="02020603050405020304" pitchFamily="18" charset="0"/>
              </a:rPr>
              <a:t>baisser la Température du chauffage collectif (19°) </a:t>
            </a:r>
            <a:endParaRPr lang="fr-FR" sz="1400" i="1" dirty="0">
              <a:solidFill>
                <a:srgbClr val="002060"/>
              </a:solidFill>
              <a:ea typeface="Times New Roman" panose="02020603050405020304" pitchFamily="18" charset="0"/>
              <a:cs typeface="Times New Roman" panose="02020603050405020304" pitchFamily="18" charset="0"/>
            </a:endParaRPr>
          </a:p>
          <a:p>
            <a:pPr marL="2000250" lvl="5" indent="-285750"/>
            <a:r>
              <a:rPr lang="fr-FR" sz="1400" i="1" dirty="0">
                <a:solidFill>
                  <a:srgbClr val="002060"/>
                </a:solidFill>
                <a:ea typeface="Times New Roman" panose="02020603050405020304" pitchFamily="18" charset="0"/>
                <a:cs typeface="Times New Roman" panose="02020603050405020304" pitchFamily="18" charset="0"/>
              </a:rPr>
              <a:t>r</a:t>
            </a:r>
            <a:r>
              <a:rPr lang="fr-FR" sz="1400" b="0" i="1" dirty="0">
                <a:solidFill>
                  <a:srgbClr val="002060"/>
                </a:solidFill>
                <a:latin typeface="+mn-lt"/>
                <a:ea typeface="Times New Roman" panose="02020603050405020304" pitchFamily="18" charset="0"/>
                <a:cs typeface="Times New Roman" panose="02020603050405020304" pitchFamily="18" charset="0"/>
              </a:rPr>
              <a:t>éguler la demande en eau chaude sanitaire et la température, </a:t>
            </a:r>
          </a:p>
          <a:p>
            <a:pPr marL="2000250" lvl="5" indent="-285750"/>
            <a:r>
              <a:rPr lang="fr-FR" sz="1400" b="0" i="1" dirty="0">
                <a:solidFill>
                  <a:srgbClr val="002060"/>
                </a:solidFill>
                <a:latin typeface="+mn-lt"/>
                <a:ea typeface="Times New Roman" panose="02020603050405020304" pitchFamily="18" charset="0"/>
                <a:cs typeface="Times New Roman" panose="02020603050405020304" pitchFamily="18" charset="0"/>
              </a:rPr>
              <a:t>limiter l’éclairage (aux pointes, la nuit, vitrines, voie publique, autoroutes…)</a:t>
            </a:r>
          </a:p>
          <a:p>
            <a:pPr marL="2000250" lvl="5" indent="-285750"/>
            <a:r>
              <a:rPr lang="fr-FR" sz="1400" i="1" dirty="0">
                <a:solidFill>
                  <a:srgbClr val="002060"/>
                </a:solidFill>
                <a:ea typeface="Times New Roman" panose="02020603050405020304" pitchFamily="18" charset="0"/>
                <a:cs typeface="Times New Roman" panose="02020603050405020304" pitchFamily="18" charset="0"/>
              </a:rPr>
              <a:t>réguler </a:t>
            </a:r>
            <a:r>
              <a:rPr lang="fr-FR" sz="1400" b="0" i="1" dirty="0">
                <a:solidFill>
                  <a:srgbClr val="002060"/>
                </a:solidFill>
                <a:latin typeface="+mn-lt"/>
                <a:ea typeface="Times New Roman" panose="02020603050405020304" pitchFamily="18" charset="0"/>
                <a:cs typeface="Times New Roman" panose="02020603050405020304" pitchFamily="18" charset="0"/>
              </a:rPr>
              <a:t>la climatisation (pas avant 26° dehors, portes fermées…)</a:t>
            </a:r>
            <a:endParaRPr lang="fr-FR" sz="1400" b="1" i="1" dirty="0">
              <a:solidFill>
                <a:srgbClr val="002060"/>
              </a:solidFill>
              <a:ea typeface="Times New Roman" panose="02020603050405020304" pitchFamily="18" charset="0"/>
              <a:cs typeface="Times New Roman" panose="02020603050405020304" pitchFamily="18" charset="0"/>
            </a:endParaRPr>
          </a:p>
          <a:p>
            <a:pPr marL="2000250" lvl="5" indent="-285750"/>
            <a:r>
              <a:rPr lang="fr-FR" sz="1400" i="1" dirty="0">
                <a:solidFill>
                  <a:srgbClr val="002060"/>
                </a:solidFill>
                <a:latin typeface="+mn-lt"/>
                <a:ea typeface="Times New Roman" panose="02020603050405020304" pitchFamily="18" charset="0"/>
                <a:cs typeface="Times New Roman" panose="02020603050405020304" pitchFamily="18" charset="0"/>
              </a:rPr>
              <a:t>désigner des « référents sobriété » dans chaque entreprise</a:t>
            </a:r>
          </a:p>
          <a:p>
            <a:pPr marL="2000250" lvl="5" indent="-285750"/>
            <a:r>
              <a:rPr lang="fr-FR" sz="1400" i="1" dirty="0">
                <a:solidFill>
                  <a:srgbClr val="002060"/>
                </a:solidFill>
                <a:ea typeface="Times New Roman" panose="02020603050405020304" pitchFamily="18" charset="0"/>
                <a:cs typeface="Times New Roman" panose="02020603050405020304" pitchFamily="18" charset="0"/>
              </a:rPr>
              <a:t>modifier l’organisation du travail : TT au cas par cas, là où cela fonctionne</a:t>
            </a:r>
            <a:endParaRPr lang="fr-FR" sz="1400" i="1" dirty="0">
              <a:solidFill>
                <a:srgbClr val="002060"/>
              </a:solidFill>
              <a:latin typeface="+mn-lt"/>
              <a:ea typeface="Times New Roman" panose="02020603050405020304" pitchFamily="18" charset="0"/>
              <a:cs typeface="Times New Roman" panose="02020603050405020304" pitchFamily="18" charset="0"/>
            </a:endParaRPr>
          </a:p>
          <a:p>
            <a:pPr marL="800100" lvl="3" indent="0">
              <a:buNone/>
            </a:pPr>
            <a:endParaRPr lang="fr-FR" sz="800" b="1" i="0" dirty="0">
              <a:solidFill>
                <a:srgbClr val="002060"/>
              </a:solidFill>
              <a:latin typeface="+mn-lt"/>
              <a:ea typeface="Times New Roman" panose="02020603050405020304" pitchFamily="18" charset="0"/>
              <a:cs typeface="Times New Roman" panose="02020603050405020304" pitchFamily="18" charset="0"/>
            </a:endParaRPr>
          </a:p>
          <a:p>
            <a:pPr marL="800100" lvl="3" indent="0">
              <a:buNone/>
            </a:pPr>
            <a:endParaRPr lang="fr-FR" sz="800" b="1"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200" b="0" i="0" dirty="0">
              <a:solidFill>
                <a:srgbClr val="002060"/>
              </a:solidFill>
              <a:effectLst/>
              <a:latin typeface="+mn-lt"/>
              <a:ea typeface="Times New Roman" panose="02020603050405020304" pitchFamily="18" charset="0"/>
              <a:cs typeface="Times New Roman" panose="02020603050405020304" pitchFamily="18" charset="0"/>
            </a:endParaRPr>
          </a:p>
          <a:p>
            <a:pPr marL="66040" indent="0" algn="just">
              <a:spcAft>
                <a:spcPts val="0"/>
              </a:spcAft>
              <a:buNone/>
            </a:pPr>
            <a:r>
              <a:rPr lang="fr-FR" sz="1200" b="1" spc="30" dirty="0">
                <a:solidFill>
                  <a:srgbClr val="002060"/>
                </a:solidFill>
                <a:effectLst/>
                <a:latin typeface="+mn-lt"/>
                <a:ea typeface="Times New Roman" panose="02020603050405020304" pitchFamily="18" charset="0"/>
                <a:cs typeface="Calibri" panose="020F0502020204030204" pitchFamily="34" charset="0"/>
              </a:rPr>
              <a:t> </a:t>
            </a:r>
            <a:endParaRPr lang="fr-FR" sz="1200" dirty="0">
              <a:solidFill>
                <a:srgbClr val="002060"/>
              </a:solidFill>
              <a:effectLst/>
              <a:latin typeface="+mn-lt"/>
              <a:ea typeface="Times New Roman" panose="02020603050405020304" pitchFamily="18" charset="0"/>
              <a:cs typeface="Times New Roman" panose="02020603050405020304" pitchFamily="18" charset="0"/>
            </a:endParaRPr>
          </a:p>
          <a:p>
            <a:pPr marL="342900" lvl="2" indent="0">
              <a:buNone/>
            </a:pPr>
            <a:endParaRPr lang="fr-FR" sz="1200" b="0" i="0" dirty="0">
              <a:solidFill>
                <a:srgbClr val="002060"/>
              </a:solidFill>
              <a:latin typeface="+mn-lt"/>
            </a:endParaRPr>
          </a:p>
          <a:p>
            <a:pPr marL="342900" lvl="2" indent="0">
              <a:buNone/>
            </a:pPr>
            <a:endParaRPr lang="fr-FR" sz="1200" b="0" i="0" dirty="0">
              <a:solidFill>
                <a:srgbClr val="002060"/>
              </a:solidFill>
              <a:latin typeface="+mn-lt"/>
            </a:endParaRPr>
          </a:p>
          <a:p>
            <a:pPr marL="0" lvl="1" indent="0">
              <a:buNone/>
            </a:pPr>
            <a:endParaRPr lang="fr-FR" sz="1200" i="0" dirty="0">
              <a:solidFill>
                <a:srgbClr val="002060"/>
              </a:solidFill>
              <a:latin typeface="+mn-lt"/>
            </a:endParaRPr>
          </a:p>
          <a:p>
            <a:pPr marL="857250" lvl="1" indent="-857250">
              <a:buFont typeface="Arial" panose="020B0604020202020204" pitchFamily="34" charset="0"/>
              <a:buChar char="•"/>
            </a:pPr>
            <a:endParaRPr lang="fr-FR" sz="1200" b="1" dirty="0">
              <a:solidFill>
                <a:srgbClr val="002060"/>
              </a:solidFill>
              <a:latin typeface="+mn-lt"/>
            </a:endParaRPr>
          </a:p>
        </p:txBody>
      </p:sp>
      <p:pic>
        <p:nvPicPr>
          <p:cNvPr id="4" name="Image 3" descr="Une image contenant dessin&#10;&#10;Description générée automatiquement">
            <a:extLst>
              <a:ext uri="{FF2B5EF4-FFF2-40B4-BE49-F238E27FC236}">
                <a16:creationId xmlns:a16="http://schemas.microsoft.com/office/drawing/2014/main" id="{9DF1B708-80D7-48F1-AEA7-0349BC540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27" y="158139"/>
            <a:ext cx="637254" cy="646331"/>
          </a:xfrm>
          <a:prstGeom prst="rect">
            <a:avLst/>
          </a:prstGeom>
        </p:spPr>
      </p:pic>
    </p:spTree>
    <p:extLst>
      <p:ext uri="{BB962C8B-B14F-4D97-AF65-F5344CB8AC3E}">
        <p14:creationId xmlns:p14="http://schemas.microsoft.com/office/powerpoint/2010/main" val="133570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168" y="103292"/>
            <a:ext cx="9074916" cy="646332"/>
          </a:xfrm>
        </p:spPr>
        <p:txBody>
          <a:bodyPr>
            <a:normAutofit fontScale="90000"/>
          </a:bodyPr>
          <a:lstStyle/>
          <a:p>
            <a:br>
              <a:rPr lang="fr-FR" sz="2400" dirty="0">
                <a:solidFill>
                  <a:srgbClr val="002060"/>
                </a:solidFill>
                <a:latin typeface="+mn-lt"/>
              </a:rPr>
            </a:br>
            <a:r>
              <a:rPr lang="fr-FR" sz="3100" dirty="0">
                <a:solidFill>
                  <a:srgbClr val="002060"/>
                </a:solidFill>
                <a:latin typeface="+mn-lt"/>
              </a:rPr>
              <a:t>       PLAN de SOBRIETE GAZ pour l’INDUSTRIE</a:t>
            </a:r>
            <a:br>
              <a:rPr lang="fr-FR" sz="2400" dirty="0">
                <a:solidFill>
                  <a:srgbClr val="002060"/>
                </a:solidFill>
                <a:latin typeface="+mn-lt"/>
              </a:rPr>
            </a:br>
            <a:r>
              <a:rPr lang="fr-FR" sz="2400" dirty="0">
                <a:solidFill>
                  <a:srgbClr val="002060"/>
                </a:solidFill>
                <a:latin typeface="+mn-lt"/>
              </a:rPr>
              <a:t> </a:t>
            </a:r>
          </a:p>
        </p:txBody>
      </p:sp>
      <p:sp>
        <p:nvSpPr>
          <p:cNvPr id="3" name="Espace réservé du contenu 2"/>
          <p:cNvSpPr>
            <a:spLocks noGrp="1"/>
          </p:cNvSpPr>
          <p:nvPr>
            <p:ph idx="1"/>
          </p:nvPr>
        </p:nvSpPr>
        <p:spPr>
          <a:xfrm>
            <a:off x="448410" y="474785"/>
            <a:ext cx="11113476" cy="6383214"/>
          </a:xfrm>
          <a:noFill/>
        </p:spPr>
        <p:txBody>
          <a:bodyPr>
            <a:noAutofit/>
          </a:bodyPr>
          <a:lstStyle/>
          <a:p>
            <a:pPr marL="0" lvl="1" indent="0">
              <a:buNone/>
            </a:pPr>
            <a:endParaRPr lang="fr-FR" sz="800" i="0" dirty="0">
              <a:solidFill>
                <a:srgbClr val="C00000"/>
              </a:solidFill>
              <a:latin typeface="+mn-lt"/>
              <a:ea typeface="Times New Roman" panose="02020603050405020304" pitchFamily="18" charset="0"/>
              <a:cs typeface="Times New Roman" panose="02020603050405020304" pitchFamily="18" charset="0"/>
            </a:endParaRPr>
          </a:p>
          <a:p>
            <a:pPr marL="800100" lvl="3" indent="0">
              <a:buNone/>
            </a:pPr>
            <a:endParaRPr lang="fr-FR" sz="800" b="1" i="0" dirty="0">
              <a:solidFill>
                <a:srgbClr val="00206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sz="1600" b="1" i="0" dirty="0">
                <a:solidFill>
                  <a:srgbClr val="002060"/>
                </a:solidFill>
                <a:latin typeface="+mn-lt"/>
                <a:ea typeface="Times New Roman" panose="02020603050405020304" pitchFamily="18" charset="0"/>
                <a:cs typeface="Times New Roman" panose="02020603050405020304" pitchFamily="18" charset="0"/>
              </a:rPr>
              <a:t>peu / pas de sobriété supplémentaire possible sans perte de production </a:t>
            </a:r>
          </a:p>
          <a:p>
            <a:pPr marL="1543050" lvl="4" indent="-285750">
              <a:buFont typeface="Arial" panose="020B0604020202020204" pitchFamily="34" charset="0"/>
              <a:buChar char="•"/>
            </a:pPr>
            <a:r>
              <a:rPr lang="fr-FR" sz="1600" dirty="0">
                <a:solidFill>
                  <a:srgbClr val="002060"/>
                </a:solidFill>
                <a:latin typeface="+mn-lt"/>
                <a:ea typeface="Times New Roman" panose="02020603050405020304" pitchFamily="18" charset="0"/>
                <a:cs typeface="Times New Roman" panose="02020603050405020304" pitchFamily="18" charset="0"/>
              </a:rPr>
              <a:t>la sobriété est déjà le </a:t>
            </a:r>
            <a:r>
              <a:rPr lang="fr-FR" sz="1600" b="1" dirty="0">
                <a:solidFill>
                  <a:srgbClr val="002060"/>
                </a:solidFill>
                <a:latin typeface="+mn-lt"/>
                <a:ea typeface="Times New Roman" panose="02020603050405020304" pitchFamily="18" charset="0"/>
                <a:cs typeface="Times New Roman" panose="02020603050405020304" pitchFamily="18" charset="0"/>
              </a:rPr>
              <a:t>quotidien</a:t>
            </a:r>
            <a:r>
              <a:rPr lang="fr-FR" sz="1600" dirty="0">
                <a:solidFill>
                  <a:srgbClr val="002060"/>
                </a:solidFill>
                <a:latin typeface="+mn-lt"/>
                <a:ea typeface="Times New Roman" panose="02020603050405020304" pitchFamily="18" charset="0"/>
                <a:cs typeface="Times New Roman" panose="02020603050405020304" pitchFamily="18" charset="0"/>
              </a:rPr>
              <a:t> des industriels, en recherche d’efficacité énergétique permanente. </a:t>
            </a:r>
          </a:p>
          <a:p>
            <a:pPr marL="1085850" lvl="3" indent="-285750">
              <a:buFont typeface="Arial" panose="020B0604020202020204" pitchFamily="34" charset="0"/>
              <a:buChar char="•"/>
            </a:pPr>
            <a:endParaRPr lang="fr-FR" sz="800" i="0" dirty="0">
              <a:solidFill>
                <a:srgbClr val="00206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sz="1600" i="0" dirty="0">
                <a:solidFill>
                  <a:srgbClr val="002060"/>
                </a:solidFill>
                <a:latin typeface="+mn-lt"/>
                <a:ea typeface="Times New Roman" panose="02020603050405020304" pitchFamily="18" charset="0"/>
                <a:cs typeface="Times New Roman" panose="02020603050405020304" pitchFamily="18" charset="0"/>
              </a:rPr>
              <a:t>Le sujet est d’identifier la « </a:t>
            </a:r>
            <a:r>
              <a:rPr lang="fr-FR" sz="1600" b="1" i="0" dirty="0">
                <a:solidFill>
                  <a:srgbClr val="002060"/>
                </a:solidFill>
                <a:latin typeface="+mn-lt"/>
                <a:ea typeface="Times New Roman" panose="02020603050405020304" pitchFamily="18" charset="0"/>
                <a:cs typeface="Times New Roman" panose="02020603050405020304" pitchFamily="18" charset="0"/>
              </a:rPr>
              <a:t>sobriété choisie » </a:t>
            </a:r>
            <a:r>
              <a:rPr lang="fr-FR" sz="1600" i="0" dirty="0">
                <a:solidFill>
                  <a:srgbClr val="002060"/>
                </a:solidFill>
                <a:latin typeface="+mn-lt"/>
                <a:ea typeface="Times New Roman" panose="02020603050405020304" pitchFamily="18" charset="0"/>
                <a:cs typeface="Times New Roman" panose="02020603050405020304" pitchFamily="18" charset="0"/>
              </a:rPr>
              <a:t>et d’éviter la « </a:t>
            </a:r>
            <a:r>
              <a:rPr lang="fr-FR" sz="1600" b="1" i="0" dirty="0">
                <a:solidFill>
                  <a:srgbClr val="002060"/>
                </a:solidFill>
                <a:latin typeface="+mn-lt"/>
                <a:ea typeface="Times New Roman" panose="02020603050405020304" pitchFamily="18" charset="0"/>
                <a:cs typeface="Times New Roman" panose="02020603050405020304" pitchFamily="18" charset="0"/>
              </a:rPr>
              <a:t>sobriété subie » </a:t>
            </a:r>
            <a:r>
              <a:rPr lang="fr-FR" sz="1600" i="0" dirty="0">
                <a:solidFill>
                  <a:srgbClr val="002060"/>
                </a:solidFill>
                <a:latin typeface="+mn-lt"/>
                <a:ea typeface="Times New Roman" panose="02020603050405020304" pitchFamily="18" charset="0"/>
                <a:cs typeface="Times New Roman" panose="02020603050405020304" pitchFamily="18" charset="0"/>
              </a:rPr>
              <a:t>(baisses de production)</a:t>
            </a:r>
          </a:p>
          <a:p>
            <a:pPr marL="1085850" lvl="3" indent="-285750">
              <a:buFont typeface="Arial" panose="020B0604020202020204" pitchFamily="34" charset="0"/>
              <a:buChar char="•"/>
            </a:pPr>
            <a:endParaRPr lang="fr-FR" sz="800" b="1" dirty="0">
              <a:solidFill>
                <a:srgbClr val="C0000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sz="1600" b="1" dirty="0">
                <a:solidFill>
                  <a:srgbClr val="C00000"/>
                </a:solidFill>
                <a:latin typeface="+mn-lt"/>
                <a:ea typeface="Times New Roman" panose="02020603050405020304" pitchFamily="18" charset="0"/>
                <a:cs typeface="Times New Roman" panose="02020603050405020304" pitchFamily="18" charset="0"/>
              </a:rPr>
              <a:t>L’effet signal prix joue déjà à plein </a:t>
            </a:r>
            <a:r>
              <a:rPr lang="fr-FR" sz="1600" dirty="0">
                <a:solidFill>
                  <a:srgbClr val="002060"/>
                </a:solidFill>
                <a:latin typeface="+mn-lt"/>
                <a:ea typeface="Times New Roman" panose="02020603050405020304" pitchFamily="18" charset="0"/>
                <a:cs typeface="Times New Roman" panose="02020603050405020304" pitchFamily="18" charset="0"/>
              </a:rPr>
              <a:t>: recul de 8% de la consommation de gaz de l’industrie chimique </a:t>
            </a:r>
          </a:p>
          <a:p>
            <a:pPr marL="1257300" lvl="4" indent="0">
              <a:buNone/>
            </a:pPr>
            <a:endParaRPr lang="fr-FR" sz="800" dirty="0">
              <a:solidFill>
                <a:srgbClr val="002060"/>
              </a:solidFill>
              <a:latin typeface="+mn-lt"/>
              <a:ea typeface="Times New Roman" panose="02020603050405020304" pitchFamily="18" charset="0"/>
              <a:cs typeface="Times New Roman" panose="02020603050405020304" pitchFamily="18" charset="0"/>
            </a:endParaRPr>
          </a:p>
          <a:p>
            <a:pPr marL="1428750" lvl="4" indent="-171450">
              <a:buFont typeface="Wingdings" panose="05000000000000000000" pitchFamily="2" charset="2"/>
              <a:buChar char="Ø"/>
            </a:pPr>
            <a:r>
              <a:rPr lang="fr-FR" sz="1600" b="1" dirty="0">
                <a:solidFill>
                  <a:srgbClr val="002060"/>
                </a:solidFill>
                <a:latin typeface="+mn-lt"/>
                <a:ea typeface="Times New Roman" panose="02020603050405020304" pitchFamily="18" charset="0"/>
                <a:cs typeface="Times New Roman" panose="02020603050405020304" pitchFamily="18" charset="0"/>
              </a:rPr>
              <a:t> Que peut faire l’industrie de plus ? </a:t>
            </a:r>
            <a:r>
              <a:rPr lang="fr-FR" sz="1600" b="1" dirty="0">
                <a:solidFill>
                  <a:srgbClr val="C00000"/>
                </a:solidFill>
                <a:latin typeface="+mn-lt"/>
                <a:ea typeface="Times New Roman" panose="02020603050405020304" pitchFamily="18" charset="0"/>
                <a:cs typeface="Times New Roman" panose="02020603050405020304" pitchFamily="18" charset="0"/>
              </a:rPr>
              <a:t>5 pistes de leviers :</a:t>
            </a:r>
          </a:p>
          <a:p>
            <a:pPr marL="1428750" lvl="4" indent="-171450">
              <a:buFont typeface="Wingdings" panose="05000000000000000000" pitchFamily="2" charset="2"/>
              <a:buChar char="Ø"/>
            </a:pPr>
            <a:endParaRPr lang="fr-FR" sz="800" b="1" dirty="0">
              <a:solidFill>
                <a:srgbClr val="002060"/>
              </a:solidFill>
              <a:latin typeface="+mn-lt"/>
              <a:ea typeface="Times New Roman" panose="02020603050405020304" pitchFamily="18" charset="0"/>
              <a:cs typeface="Times New Roman" panose="02020603050405020304" pitchFamily="18" charset="0"/>
            </a:endParaRPr>
          </a:p>
          <a:p>
            <a:pPr marL="1543050" lvl="4" indent="-285750">
              <a:buFont typeface="Arial" panose="020B0604020202020204" pitchFamily="34" charset="0"/>
              <a:buChar char="•"/>
            </a:pPr>
            <a:r>
              <a:rPr lang="fr-FR" sz="1600" b="1" dirty="0">
                <a:solidFill>
                  <a:srgbClr val="002060"/>
                </a:solidFill>
                <a:latin typeface="+mn-lt"/>
                <a:ea typeface="Times New Roman" panose="02020603050405020304" pitchFamily="18" charset="0"/>
                <a:cs typeface="Times New Roman" panose="02020603050405020304" pitchFamily="18" charset="0"/>
              </a:rPr>
              <a:t>Sobriété process … sans peser sur la production :</a:t>
            </a:r>
          </a:p>
          <a:p>
            <a:pPr marL="2000250" lvl="5" indent="-285750"/>
            <a:r>
              <a:rPr lang="fr-FR" sz="1400" b="1" dirty="0">
                <a:solidFill>
                  <a:srgbClr val="C00000"/>
                </a:solidFill>
                <a:latin typeface="+mn-lt"/>
                <a:ea typeface="Times New Roman" panose="02020603050405020304" pitchFamily="18" charset="0"/>
                <a:cs typeface="Times New Roman" panose="02020603050405020304" pitchFamily="18" charset="0"/>
              </a:rPr>
              <a:t>davantage</a:t>
            </a:r>
            <a:r>
              <a:rPr lang="fr-FR" sz="1400" b="1" dirty="0">
                <a:solidFill>
                  <a:srgbClr val="002060"/>
                </a:solidFill>
                <a:ea typeface="Times New Roman" panose="02020603050405020304" pitchFamily="18" charset="0"/>
                <a:cs typeface="Times New Roman" panose="02020603050405020304" pitchFamily="18" charset="0"/>
              </a:rPr>
              <a:t> </a:t>
            </a:r>
            <a:r>
              <a:rPr lang="fr-FR" sz="1400" b="1" dirty="0">
                <a:solidFill>
                  <a:srgbClr val="C00000"/>
                </a:solidFill>
                <a:latin typeface="+mn-lt"/>
                <a:ea typeface="Times New Roman" panose="02020603050405020304" pitchFamily="18" charset="0"/>
                <a:cs typeface="Times New Roman" panose="02020603050405020304" pitchFamily="18" charset="0"/>
              </a:rPr>
              <a:t>d’effacement volontaire EI/HEI </a:t>
            </a:r>
            <a:r>
              <a:rPr lang="fr-FR" sz="1400" dirty="0">
                <a:solidFill>
                  <a:srgbClr val="002060"/>
                </a:solidFill>
                <a:latin typeface="+mn-lt"/>
                <a:ea typeface="Times New Roman" panose="02020603050405020304" pitchFamily="18" charset="0"/>
                <a:cs typeface="Times New Roman" panose="02020603050405020304" pitchFamily="18" charset="0"/>
              </a:rPr>
              <a:t>: </a:t>
            </a:r>
          </a:p>
          <a:p>
            <a:pPr marL="2457450" lvl="6" indent="-285750"/>
            <a:r>
              <a:rPr lang="fr-FR" sz="1400" dirty="0">
                <a:solidFill>
                  <a:srgbClr val="002060"/>
                </a:solidFill>
                <a:latin typeface="+mn-lt"/>
                <a:ea typeface="Times New Roman" panose="02020603050405020304" pitchFamily="18" charset="0"/>
                <a:cs typeface="Times New Roman" panose="02020603050405020304" pitchFamily="18" charset="0"/>
              </a:rPr>
              <a:t>contacter les agrégateurs de marché  &lt; 30 sept. </a:t>
            </a:r>
            <a:r>
              <a:rPr lang="fr-FR" sz="1400" dirty="0">
                <a:solidFill>
                  <a:srgbClr val="002060"/>
                </a:solidFill>
                <a:ea typeface="Times New Roman" panose="02020603050405020304" pitchFamily="18" charset="0"/>
                <a:cs typeface="Times New Roman" panose="02020603050405020304" pitchFamily="18" charset="0"/>
              </a:rPr>
              <a:t>Q</a:t>
            </a:r>
            <a:r>
              <a:rPr lang="fr-FR" sz="1400" dirty="0">
                <a:solidFill>
                  <a:srgbClr val="002060"/>
                </a:solidFill>
                <a:latin typeface="+mn-lt"/>
                <a:ea typeface="Times New Roman" panose="02020603050405020304" pitchFamily="18" charset="0"/>
                <a:cs typeface="Times New Roman" panose="02020603050405020304" pitchFamily="18" charset="0"/>
              </a:rPr>
              <a:t>uelle incitation financière ? </a:t>
            </a:r>
          </a:p>
          <a:p>
            <a:pPr marL="2457450" lvl="6" indent="-285750"/>
            <a:r>
              <a:rPr lang="fr-FR" sz="1400" dirty="0">
                <a:solidFill>
                  <a:srgbClr val="002060"/>
                </a:solidFill>
                <a:ea typeface="Times New Roman" panose="02020603050405020304" pitchFamily="18" charset="0"/>
                <a:cs typeface="Times New Roman" panose="02020603050405020304" pitchFamily="18" charset="0"/>
              </a:rPr>
              <a:t>quelles garanties de </a:t>
            </a:r>
            <a:r>
              <a:rPr lang="fr-FR" sz="1400" dirty="0">
                <a:solidFill>
                  <a:srgbClr val="002060"/>
                </a:solidFill>
                <a:latin typeface="+mn-lt"/>
                <a:ea typeface="Times New Roman" panose="02020603050405020304" pitchFamily="18" charset="0"/>
                <a:cs typeface="Times New Roman" panose="02020603050405020304" pitchFamily="18" charset="0"/>
              </a:rPr>
              <a:t>flexibilités contractuelles associées (cas de « force majeure » opposable aux clients non livrés…)</a:t>
            </a:r>
          </a:p>
          <a:p>
            <a:pPr marL="2000250" lvl="5" indent="-285750"/>
            <a:r>
              <a:rPr lang="fr-FR" sz="1400" b="1" dirty="0">
                <a:solidFill>
                  <a:srgbClr val="C00000"/>
                </a:solidFill>
                <a:latin typeface="+mn-lt"/>
                <a:ea typeface="Times New Roman" panose="02020603050405020304" pitchFamily="18" charset="0"/>
                <a:cs typeface="Times New Roman" panose="02020603050405020304" pitchFamily="18" charset="0"/>
              </a:rPr>
              <a:t>davantage d’efficacité énergétique en PMI/ETI </a:t>
            </a:r>
            <a:r>
              <a:rPr lang="fr-FR" sz="1400" b="1" dirty="0">
                <a:solidFill>
                  <a:srgbClr val="002060"/>
                </a:solidFill>
                <a:ea typeface="Times New Roman" panose="02020603050405020304" pitchFamily="18" charset="0"/>
                <a:cs typeface="Times New Roman" panose="02020603050405020304" pitchFamily="18" charset="0"/>
              </a:rPr>
              <a:t>: </a:t>
            </a:r>
            <a:r>
              <a:rPr lang="fr-FR" sz="1400" b="1" dirty="0">
                <a:solidFill>
                  <a:srgbClr val="002060"/>
                </a:solidFill>
                <a:latin typeface="+mn-lt"/>
                <a:ea typeface="Times New Roman" panose="02020603050405020304" pitchFamily="18" charset="0"/>
                <a:cs typeface="Times New Roman" panose="02020603050405020304" pitchFamily="18" charset="0"/>
              </a:rPr>
              <a:t>accélérer les </a:t>
            </a:r>
            <a:r>
              <a:rPr lang="fr-FR" sz="1400" b="1" dirty="0">
                <a:solidFill>
                  <a:srgbClr val="C00000"/>
                </a:solidFill>
                <a:latin typeface="+mn-lt"/>
                <a:ea typeface="Times New Roman" panose="02020603050405020304" pitchFamily="18" charset="0"/>
                <a:cs typeface="Times New Roman" panose="02020603050405020304" pitchFamily="18" charset="0"/>
              </a:rPr>
              <a:t>diagnostics énergétiques</a:t>
            </a:r>
            <a:r>
              <a:rPr lang="fr-FR" sz="1400" dirty="0">
                <a:latin typeface="+mn-lt"/>
                <a:ea typeface="Times New Roman" panose="02020603050405020304" pitchFamily="18" charset="0"/>
                <a:cs typeface="Times New Roman" panose="02020603050405020304" pitchFamily="18" charset="0"/>
              </a:rPr>
              <a:t> </a:t>
            </a:r>
          </a:p>
          <a:p>
            <a:pPr marL="2000250" lvl="5" indent="-285750"/>
            <a:r>
              <a:rPr lang="fr-FR" sz="1400" dirty="0">
                <a:solidFill>
                  <a:srgbClr val="002060"/>
                </a:solidFill>
                <a:ea typeface="Times New Roman" panose="02020603050405020304" pitchFamily="18" charset="0"/>
                <a:cs typeface="Times New Roman" panose="02020603050405020304" pitchFamily="18" charset="0"/>
              </a:rPr>
              <a:t>lissage des productions selon les pics de consommation (08h/10h et 18h/21h), jours &gt; nuit…</a:t>
            </a:r>
            <a:endParaRPr lang="fr-FR" sz="1400" dirty="0">
              <a:solidFill>
                <a:srgbClr val="002060"/>
              </a:solidFill>
              <a:latin typeface="+mn-lt"/>
              <a:ea typeface="Times New Roman" panose="02020603050405020304" pitchFamily="18" charset="0"/>
              <a:cs typeface="Times New Roman" panose="02020603050405020304" pitchFamily="18" charset="0"/>
            </a:endParaRPr>
          </a:p>
          <a:p>
            <a:pPr marL="1543050" lvl="4" indent="-285750">
              <a:buFont typeface="Arial" panose="020B0604020202020204" pitchFamily="34" charset="0"/>
              <a:buChar char="•"/>
            </a:pPr>
            <a:endParaRPr lang="fr-FR" sz="800" b="1" dirty="0">
              <a:solidFill>
                <a:srgbClr val="002060"/>
              </a:solidFill>
              <a:latin typeface="+mn-lt"/>
              <a:ea typeface="Times New Roman" panose="02020603050405020304" pitchFamily="18" charset="0"/>
              <a:cs typeface="Times New Roman" panose="02020603050405020304" pitchFamily="18" charset="0"/>
            </a:endParaRPr>
          </a:p>
          <a:p>
            <a:pPr marL="1543050" lvl="4" indent="-285750">
              <a:buFont typeface="Arial" panose="020B0604020202020204" pitchFamily="34" charset="0"/>
              <a:buChar char="•"/>
            </a:pPr>
            <a:r>
              <a:rPr lang="fr-FR" sz="1600" b="1" dirty="0">
                <a:solidFill>
                  <a:srgbClr val="002060"/>
                </a:solidFill>
                <a:latin typeface="+mn-lt"/>
                <a:ea typeface="Times New Roman" panose="02020603050405020304" pitchFamily="18" charset="0"/>
                <a:cs typeface="Times New Roman" panose="02020603050405020304" pitchFamily="18" charset="0"/>
              </a:rPr>
              <a:t>Sobriété produit </a:t>
            </a:r>
            <a:r>
              <a:rPr lang="fr-FR" sz="1600" dirty="0">
                <a:solidFill>
                  <a:srgbClr val="002060"/>
                </a:solidFill>
                <a:latin typeface="+mn-lt"/>
                <a:ea typeface="Times New Roman" panose="02020603050405020304" pitchFamily="18" charset="0"/>
                <a:cs typeface="Times New Roman" panose="02020603050405020304" pitchFamily="18" charset="0"/>
              </a:rPr>
              <a:t>= éco-conception, donc LT</a:t>
            </a:r>
          </a:p>
          <a:p>
            <a:pPr marL="1543050" lvl="4" indent="-285750">
              <a:buFont typeface="Arial" panose="020B0604020202020204" pitchFamily="34" charset="0"/>
              <a:buChar char="•"/>
            </a:pPr>
            <a:r>
              <a:rPr lang="fr-FR" sz="1600" b="1" dirty="0">
                <a:solidFill>
                  <a:srgbClr val="002060"/>
                </a:solidFill>
                <a:latin typeface="+mn-lt"/>
                <a:ea typeface="Times New Roman" panose="02020603050405020304" pitchFamily="18" charset="0"/>
                <a:cs typeface="Times New Roman" panose="02020603050405020304" pitchFamily="18" charset="0"/>
              </a:rPr>
              <a:t>Sobriété logistique / transports : </a:t>
            </a:r>
            <a:r>
              <a:rPr lang="fr-FR" sz="1600" dirty="0">
                <a:solidFill>
                  <a:srgbClr val="002060"/>
                </a:solidFill>
                <a:latin typeface="+mn-lt"/>
                <a:ea typeface="Times New Roman" panose="02020603050405020304" pitchFamily="18" charset="0"/>
                <a:cs typeface="Times New Roman" panose="02020603050405020304" pitchFamily="18" charset="0"/>
              </a:rPr>
              <a:t>autoriser les camions de </a:t>
            </a:r>
            <a:r>
              <a:rPr lang="fr-FR" sz="1600" b="1" dirty="0">
                <a:solidFill>
                  <a:srgbClr val="002060"/>
                </a:solidFill>
                <a:latin typeface="+mn-lt"/>
                <a:ea typeface="Times New Roman" panose="02020603050405020304" pitchFamily="18" charset="0"/>
                <a:cs typeface="Times New Roman" panose="02020603050405020304" pitchFamily="18" charset="0"/>
              </a:rPr>
              <a:t>44 T</a:t>
            </a:r>
            <a:r>
              <a:rPr lang="fr-FR" sz="1600" dirty="0">
                <a:solidFill>
                  <a:srgbClr val="002060"/>
                </a:solidFill>
                <a:latin typeface="+mn-lt"/>
                <a:ea typeface="Times New Roman" panose="02020603050405020304" pitchFamily="18" charset="0"/>
                <a:cs typeface="Times New Roman" panose="02020603050405020304" pitchFamily="18" charset="0"/>
              </a:rPr>
              <a:t> en transfrontalier</a:t>
            </a:r>
          </a:p>
          <a:p>
            <a:pPr marL="1543050" lvl="4" indent="-285750">
              <a:buFont typeface="Arial" panose="020B0604020202020204" pitchFamily="34" charset="0"/>
              <a:buChar char="•"/>
            </a:pPr>
            <a:r>
              <a:rPr lang="fr-FR" sz="1600" b="1" dirty="0">
                <a:solidFill>
                  <a:srgbClr val="002060"/>
                </a:solidFill>
                <a:latin typeface="+mn-lt"/>
                <a:ea typeface="Times New Roman" panose="02020603050405020304" pitchFamily="18" charset="0"/>
                <a:cs typeface="Times New Roman" panose="02020603050405020304" pitchFamily="18" charset="0"/>
              </a:rPr>
              <a:t>Sobriété des sièges, centres R&amp;D, bâtiments tertiaires : </a:t>
            </a:r>
            <a:r>
              <a:rPr lang="fr-FR" sz="1600" dirty="0">
                <a:solidFill>
                  <a:srgbClr val="002060"/>
                </a:solidFill>
                <a:latin typeface="+mn-lt"/>
                <a:ea typeface="Times New Roman" panose="02020603050405020304" pitchFamily="18" charset="0"/>
                <a:cs typeface="Times New Roman" panose="02020603050405020304" pitchFamily="18" charset="0"/>
              </a:rPr>
              <a:t>rejoint les engagements du secteur Tertiaire</a:t>
            </a:r>
          </a:p>
          <a:p>
            <a:pPr marL="1543050" lvl="4" indent="-285750">
              <a:buFont typeface="Arial" panose="020B0604020202020204" pitchFamily="34" charset="0"/>
              <a:buChar char="•"/>
            </a:pPr>
            <a:r>
              <a:rPr lang="fr-FR" sz="1600" b="1" dirty="0">
                <a:solidFill>
                  <a:srgbClr val="002060"/>
                </a:solidFill>
                <a:latin typeface="+mn-lt"/>
                <a:ea typeface="Times New Roman" panose="02020603050405020304" pitchFamily="18" charset="0"/>
                <a:cs typeface="Times New Roman" panose="02020603050405020304" pitchFamily="18" charset="0"/>
              </a:rPr>
              <a:t>Solutions industrielles pour la sobriété énergétique : </a:t>
            </a:r>
          </a:p>
          <a:p>
            <a:pPr marL="2000250" lvl="5" indent="-285750"/>
            <a:r>
              <a:rPr lang="fr-FR" sz="1600" dirty="0">
                <a:solidFill>
                  <a:srgbClr val="002060"/>
                </a:solidFill>
                <a:latin typeface="+mn-lt"/>
                <a:ea typeface="Times New Roman" panose="02020603050405020304" pitchFamily="18" charset="0"/>
                <a:cs typeface="Times New Roman" panose="02020603050405020304" pitchFamily="18" charset="0"/>
              </a:rPr>
              <a:t>Plateforme du CSF </a:t>
            </a:r>
            <a:r>
              <a:rPr lang="fr-FR" sz="1600" b="1" dirty="0">
                <a:solidFill>
                  <a:srgbClr val="002060"/>
                </a:solidFill>
                <a:latin typeface="+mn-lt"/>
                <a:ea typeface="Times New Roman" panose="02020603050405020304" pitchFamily="18" charset="0"/>
                <a:cs typeface="Times New Roman" panose="02020603050405020304" pitchFamily="18" charset="0"/>
              </a:rPr>
              <a:t>NSE : </a:t>
            </a:r>
            <a:r>
              <a:rPr lang="fr-FR" sz="1600" i="1" dirty="0">
                <a:solidFill>
                  <a:srgbClr val="002060"/>
                </a:solidFill>
                <a:latin typeface="+mn-lt"/>
                <a:ea typeface="Times New Roman" panose="02020603050405020304" pitchFamily="18" charset="0"/>
                <a:cs typeface="Times New Roman" panose="02020603050405020304" pitchFamily="18" charset="0"/>
              </a:rPr>
              <a:t>« je décarbone », </a:t>
            </a:r>
            <a:r>
              <a:rPr lang="fr-FR" sz="1600" i="1" dirty="0" err="1">
                <a:solidFill>
                  <a:srgbClr val="002060"/>
                </a:solidFill>
                <a:latin typeface="+mn-lt"/>
                <a:ea typeface="Times New Roman" panose="02020603050405020304" pitchFamily="18" charset="0"/>
                <a:cs typeface="Times New Roman" panose="02020603050405020304" pitchFamily="18" charset="0"/>
              </a:rPr>
              <a:t>yc</a:t>
            </a:r>
            <a:r>
              <a:rPr lang="fr-FR" sz="1600" i="1" dirty="0">
                <a:solidFill>
                  <a:srgbClr val="002060"/>
                </a:solidFill>
                <a:latin typeface="+mn-lt"/>
                <a:ea typeface="Times New Roman" panose="02020603050405020304" pitchFamily="18" charset="0"/>
                <a:cs typeface="Times New Roman" panose="02020603050405020304" pitchFamily="18" charset="0"/>
              </a:rPr>
              <a:t> </a:t>
            </a:r>
            <a:r>
              <a:rPr lang="fr-FR" sz="1600" dirty="0">
                <a:solidFill>
                  <a:srgbClr val="002060"/>
                </a:solidFill>
                <a:latin typeface="+mn-lt"/>
                <a:ea typeface="Times New Roman" panose="02020603050405020304" pitchFamily="18" charset="0"/>
                <a:cs typeface="Times New Roman" panose="02020603050405020304" pitchFamily="18" charset="0"/>
              </a:rPr>
              <a:t>startups industrielles (éco-Tech)…</a:t>
            </a:r>
          </a:p>
          <a:p>
            <a:pPr marL="800100" lvl="3" indent="0">
              <a:buNone/>
            </a:pPr>
            <a:endParaRPr lang="fr-FR" sz="800" b="1"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200" b="0" i="0" dirty="0">
              <a:solidFill>
                <a:srgbClr val="002060"/>
              </a:solidFill>
              <a:effectLst/>
              <a:latin typeface="+mn-lt"/>
              <a:ea typeface="Times New Roman" panose="02020603050405020304" pitchFamily="18" charset="0"/>
              <a:cs typeface="Times New Roman" panose="02020603050405020304" pitchFamily="18" charset="0"/>
            </a:endParaRPr>
          </a:p>
          <a:p>
            <a:pPr marL="66040" indent="0" algn="just">
              <a:spcAft>
                <a:spcPts val="0"/>
              </a:spcAft>
              <a:buNone/>
            </a:pPr>
            <a:r>
              <a:rPr lang="fr-FR" sz="1200" b="1" spc="30" dirty="0">
                <a:solidFill>
                  <a:srgbClr val="002060"/>
                </a:solidFill>
                <a:effectLst/>
                <a:latin typeface="+mn-lt"/>
                <a:ea typeface="Times New Roman" panose="02020603050405020304" pitchFamily="18" charset="0"/>
                <a:cs typeface="Calibri" panose="020F0502020204030204" pitchFamily="34" charset="0"/>
              </a:rPr>
              <a:t> </a:t>
            </a:r>
            <a:endParaRPr lang="fr-FR" sz="1200" dirty="0">
              <a:solidFill>
                <a:srgbClr val="002060"/>
              </a:solidFill>
              <a:effectLst/>
              <a:latin typeface="+mn-lt"/>
              <a:ea typeface="Times New Roman" panose="02020603050405020304" pitchFamily="18" charset="0"/>
              <a:cs typeface="Times New Roman" panose="02020603050405020304" pitchFamily="18" charset="0"/>
            </a:endParaRPr>
          </a:p>
          <a:p>
            <a:pPr marL="342900" lvl="2" indent="0">
              <a:buNone/>
            </a:pPr>
            <a:endParaRPr lang="fr-FR" sz="1200" b="0" i="0" dirty="0">
              <a:solidFill>
                <a:srgbClr val="002060"/>
              </a:solidFill>
              <a:latin typeface="+mn-lt"/>
            </a:endParaRPr>
          </a:p>
          <a:p>
            <a:pPr marL="342900" lvl="2" indent="0">
              <a:buNone/>
            </a:pPr>
            <a:endParaRPr lang="fr-FR" sz="1200" b="0" i="0" dirty="0">
              <a:solidFill>
                <a:srgbClr val="002060"/>
              </a:solidFill>
              <a:latin typeface="+mn-lt"/>
            </a:endParaRPr>
          </a:p>
          <a:p>
            <a:pPr marL="0" lvl="1" indent="0">
              <a:buNone/>
            </a:pPr>
            <a:endParaRPr lang="fr-FR" sz="1200" i="0" dirty="0">
              <a:solidFill>
                <a:srgbClr val="002060"/>
              </a:solidFill>
              <a:latin typeface="+mn-lt"/>
            </a:endParaRPr>
          </a:p>
          <a:p>
            <a:pPr marL="857250" lvl="1" indent="-857250">
              <a:buFont typeface="Arial" panose="020B0604020202020204" pitchFamily="34" charset="0"/>
              <a:buChar char="•"/>
            </a:pPr>
            <a:endParaRPr lang="fr-FR" sz="1200" b="1" dirty="0">
              <a:solidFill>
                <a:srgbClr val="002060"/>
              </a:solidFill>
              <a:latin typeface="+mn-lt"/>
            </a:endParaRPr>
          </a:p>
        </p:txBody>
      </p:sp>
      <p:pic>
        <p:nvPicPr>
          <p:cNvPr id="4" name="Image 3" descr="Une image contenant dessin&#10;&#10;Description générée automatiquement">
            <a:extLst>
              <a:ext uri="{FF2B5EF4-FFF2-40B4-BE49-F238E27FC236}">
                <a16:creationId xmlns:a16="http://schemas.microsoft.com/office/drawing/2014/main" id="{9DF1B708-80D7-48F1-AEA7-0349BC540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27" y="158139"/>
            <a:ext cx="637254" cy="646331"/>
          </a:xfrm>
          <a:prstGeom prst="rect">
            <a:avLst/>
          </a:prstGeom>
        </p:spPr>
      </p:pic>
    </p:spTree>
    <p:extLst>
      <p:ext uri="{BB962C8B-B14F-4D97-AF65-F5344CB8AC3E}">
        <p14:creationId xmlns:p14="http://schemas.microsoft.com/office/powerpoint/2010/main" val="108582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168" y="103292"/>
            <a:ext cx="9074916" cy="646332"/>
          </a:xfrm>
        </p:spPr>
        <p:txBody>
          <a:bodyPr>
            <a:normAutofit fontScale="90000"/>
          </a:bodyPr>
          <a:lstStyle/>
          <a:p>
            <a:br>
              <a:rPr lang="fr-FR" sz="2400" b="1" i="0" dirty="0">
                <a:solidFill>
                  <a:srgbClr val="002060"/>
                </a:solidFill>
                <a:latin typeface="+mn-lt"/>
                <a:ea typeface="Times New Roman" panose="02020603050405020304" pitchFamily="18" charset="0"/>
                <a:cs typeface="Times New Roman" panose="02020603050405020304" pitchFamily="18" charset="0"/>
              </a:rPr>
            </a:br>
            <a:br>
              <a:rPr lang="fr-FR" sz="2400" b="1" i="0" dirty="0">
                <a:solidFill>
                  <a:srgbClr val="002060"/>
                </a:solidFill>
                <a:latin typeface="+mn-lt"/>
                <a:ea typeface="Times New Roman" panose="02020603050405020304" pitchFamily="18" charset="0"/>
                <a:cs typeface="Times New Roman" panose="02020603050405020304" pitchFamily="18" charset="0"/>
              </a:rPr>
            </a:br>
            <a:r>
              <a:rPr lang="fr-FR" sz="2700" dirty="0">
                <a:solidFill>
                  <a:srgbClr val="002060"/>
                </a:solidFill>
                <a:latin typeface="+mn-lt"/>
                <a:ea typeface="Times New Roman" panose="02020603050405020304" pitchFamily="18" charset="0"/>
                <a:cs typeface="Times New Roman" panose="02020603050405020304" pitchFamily="18" charset="0"/>
              </a:rPr>
              <a:t>    </a:t>
            </a:r>
            <a:r>
              <a:rPr lang="fr-FR" sz="2700" b="1" i="0" u="sng" dirty="0">
                <a:solidFill>
                  <a:srgbClr val="C00000"/>
                </a:solidFill>
                <a:latin typeface="+mn-lt"/>
                <a:ea typeface="Times New Roman" panose="02020603050405020304" pitchFamily="18" charset="0"/>
                <a:cs typeface="Times New Roman" panose="02020603050405020304" pitchFamily="18" charset="0"/>
              </a:rPr>
              <a:t>Diagnostics énergétiques en PMI/ETI</a:t>
            </a:r>
            <a:r>
              <a:rPr lang="fr-FR" sz="2700" b="1" i="0" dirty="0">
                <a:solidFill>
                  <a:srgbClr val="002060"/>
                </a:solidFill>
                <a:latin typeface="+mn-lt"/>
                <a:ea typeface="Times New Roman" panose="02020603050405020304" pitchFamily="18" charset="0"/>
                <a:cs typeface="Times New Roman" panose="02020603050405020304" pitchFamily="18" charset="0"/>
              </a:rPr>
              <a:t> : pour agir sur </a:t>
            </a:r>
            <a:r>
              <a:rPr lang="fr-FR" sz="2700" b="1" i="0" u="sng" dirty="0">
                <a:solidFill>
                  <a:srgbClr val="C00000"/>
                </a:solidFill>
                <a:latin typeface="+mn-lt"/>
                <a:ea typeface="Times New Roman" panose="02020603050405020304" pitchFamily="18" charset="0"/>
                <a:cs typeface="Times New Roman" panose="02020603050405020304" pitchFamily="18" charset="0"/>
              </a:rPr>
              <a:t>4 leviers</a:t>
            </a:r>
            <a:r>
              <a:rPr lang="fr-FR" sz="2700" b="1" i="0" dirty="0">
                <a:solidFill>
                  <a:srgbClr val="C00000"/>
                </a:solidFill>
                <a:latin typeface="+mn-lt"/>
                <a:ea typeface="Times New Roman" panose="02020603050405020304" pitchFamily="18" charset="0"/>
                <a:cs typeface="Times New Roman" panose="02020603050405020304" pitchFamily="18" charset="0"/>
              </a:rPr>
              <a:t> </a:t>
            </a:r>
            <a:br>
              <a:rPr lang="fr-FR" sz="2700" b="1" i="0" dirty="0">
                <a:solidFill>
                  <a:srgbClr val="C00000"/>
                </a:solidFill>
                <a:latin typeface="+mn-lt"/>
                <a:ea typeface="Times New Roman" panose="02020603050405020304" pitchFamily="18" charset="0"/>
                <a:cs typeface="Times New Roman" panose="02020603050405020304" pitchFamily="18" charset="0"/>
              </a:rPr>
            </a:br>
            <a:br>
              <a:rPr lang="fr-FR" sz="2700" dirty="0">
                <a:solidFill>
                  <a:srgbClr val="002060"/>
                </a:solidFill>
                <a:latin typeface="+mn-lt"/>
              </a:rPr>
            </a:br>
            <a:r>
              <a:rPr lang="fr-FR" sz="2400" dirty="0">
                <a:solidFill>
                  <a:srgbClr val="002060"/>
                </a:solidFill>
                <a:latin typeface="+mn-lt"/>
              </a:rPr>
              <a:t> </a:t>
            </a:r>
          </a:p>
        </p:txBody>
      </p:sp>
      <p:sp>
        <p:nvSpPr>
          <p:cNvPr id="3" name="Espace réservé du contenu 2"/>
          <p:cNvSpPr>
            <a:spLocks noGrp="1"/>
          </p:cNvSpPr>
          <p:nvPr>
            <p:ph idx="1"/>
          </p:nvPr>
        </p:nvSpPr>
        <p:spPr>
          <a:xfrm>
            <a:off x="448410" y="474785"/>
            <a:ext cx="11113476" cy="6383214"/>
          </a:xfrm>
          <a:noFill/>
        </p:spPr>
        <p:txBody>
          <a:bodyPr>
            <a:noAutofit/>
          </a:bodyPr>
          <a:lstStyle/>
          <a:p>
            <a:pPr marL="800100" lvl="3" indent="0">
              <a:buNone/>
            </a:pPr>
            <a:endParaRPr lang="fr-FR" sz="800" b="1" i="0" dirty="0">
              <a:solidFill>
                <a:srgbClr val="002060"/>
              </a:solidFill>
              <a:latin typeface="+mn-lt"/>
              <a:ea typeface="Times New Roman" panose="02020603050405020304" pitchFamily="18" charset="0"/>
              <a:cs typeface="Times New Roman" panose="02020603050405020304" pitchFamily="18" charset="0"/>
            </a:endParaRPr>
          </a:p>
          <a:p>
            <a:pPr marL="800100" lvl="3" indent="0">
              <a:buNone/>
            </a:pPr>
            <a:endParaRPr lang="fr-FR" sz="800" b="1" i="0" dirty="0">
              <a:solidFill>
                <a:srgbClr val="00206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b="1" i="0" dirty="0">
                <a:solidFill>
                  <a:srgbClr val="C00000"/>
                </a:solidFill>
                <a:latin typeface="+mn-lt"/>
                <a:ea typeface="Times New Roman" panose="02020603050405020304" pitchFamily="18" charset="0"/>
                <a:cs typeface="Times New Roman" panose="02020603050405020304" pitchFamily="18" charset="0"/>
              </a:rPr>
              <a:t>Optimiser ses achats d’énergie </a:t>
            </a:r>
            <a:r>
              <a:rPr lang="fr-FR" sz="1200" i="0" dirty="0">
                <a:solidFill>
                  <a:srgbClr val="002060"/>
                </a:solidFill>
                <a:latin typeface="+mn-lt"/>
                <a:ea typeface="Times New Roman" panose="02020603050405020304" pitchFamily="18" charset="0"/>
                <a:cs typeface="Times New Roman" panose="02020603050405020304" pitchFamily="18" charset="0"/>
              </a:rPr>
              <a:t>(en volume) :</a:t>
            </a:r>
          </a:p>
          <a:p>
            <a:pPr marL="1543050" lvl="4" indent="-285750">
              <a:buFont typeface="Arial" panose="020B0604020202020204" pitchFamily="34" charset="0"/>
              <a:buChar char="•"/>
            </a:pPr>
            <a:r>
              <a:rPr lang="fr-FR" sz="1200" i="0" dirty="0">
                <a:solidFill>
                  <a:srgbClr val="002060"/>
                </a:solidFill>
                <a:latin typeface="+mn-lt"/>
                <a:ea typeface="Times New Roman" panose="02020603050405020304" pitchFamily="18" charset="0"/>
                <a:cs typeface="Times New Roman" panose="02020603050405020304" pitchFamily="18" charset="0"/>
              </a:rPr>
              <a:t>Connaitre ses besoins : quelles énergies (énergie, chaleur…), mono ou bi voire tri-énergies (gaz &gt; diesel, fioul, charbon)</a:t>
            </a:r>
          </a:p>
          <a:p>
            <a:pPr marL="1543050" lvl="4" indent="-285750">
              <a:buFont typeface="Arial" panose="020B0604020202020204" pitchFamily="34" charset="0"/>
              <a:buChar char="•"/>
            </a:pPr>
            <a:r>
              <a:rPr lang="fr-FR" sz="1200" dirty="0">
                <a:solidFill>
                  <a:srgbClr val="002060"/>
                </a:solidFill>
                <a:latin typeface="+mn-lt"/>
                <a:ea typeface="Times New Roman" panose="02020603050405020304" pitchFamily="18" charset="0"/>
                <a:cs typeface="Times New Roman" panose="02020603050405020304" pitchFamily="18" charset="0"/>
              </a:rPr>
              <a:t>Connaitre ses </a:t>
            </a:r>
            <a:r>
              <a:rPr lang="fr-FR" sz="1200" i="0" dirty="0">
                <a:solidFill>
                  <a:srgbClr val="002060"/>
                </a:solidFill>
                <a:latin typeface="+mn-lt"/>
                <a:ea typeface="Times New Roman" panose="02020603050405020304" pitchFamily="18" charset="0"/>
                <a:cs typeface="Times New Roman" panose="02020603050405020304" pitchFamily="18" charset="0"/>
              </a:rPr>
              <a:t>consommations (factures, data…), ses stocks</a:t>
            </a:r>
          </a:p>
          <a:p>
            <a:pPr marL="1543050" lvl="4" indent="-285750">
              <a:buFont typeface="Arial" panose="020B0604020202020204" pitchFamily="34" charset="0"/>
              <a:buChar char="•"/>
            </a:pPr>
            <a:r>
              <a:rPr lang="fr-FR" sz="1200" i="0" dirty="0">
                <a:solidFill>
                  <a:srgbClr val="002060"/>
                </a:solidFill>
                <a:latin typeface="+mn-lt"/>
                <a:ea typeface="Times New Roman" panose="02020603050405020304" pitchFamily="18" charset="0"/>
                <a:cs typeface="Times New Roman" panose="02020603050405020304" pitchFamily="18" charset="0"/>
              </a:rPr>
              <a:t>Connaitre comment et quand consommer mieux : lisser, programmer (heures creuses), reporter les productions ou la maintenance</a:t>
            </a:r>
          </a:p>
          <a:p>
            <a:pPr marL="1543050" lvl="4" indent="-285750">
              <a:buFont typeface="Arial" panose="020B0604020202020204" pitchFamily="34" charset="0"/>
              <a:buChar char="•"/>
            </a:pPr>
            <a:r>
              <a:rPr lang="fr-FR" sz="1200" dirty="0">
                <a:solidFill>
                  <a:srgbClr val="002060"/>
                </a:solidFill>
                <a:latin typeface="+mn-lt"/>
                <a:ea typeface="Times New Roman" panose="02020603050405020304" pitchFamily="18" charset="0"/>
                <a:cs typeface="Times New Roman" panose="02020603050405020304" pitchFamily="18" charset="0"/>
              </a:rPr>
              <a:t>Mesurer ses consommations, suivre ses stocks</a:t>
            </a:r>
          </a:p>
          <a:p>
            <a:pPr marL="1543050" lvl="4" indent="-285750">
              <a:buFont typeface="Arial" panose="020B0604020202020204" pitchFamily="34" charset="0"/>
              <a:buChar char="•"/>
            </a:pPr>
            <a:r>
              <a:rPr lang="fr-FR" sz="1200" i="0" dirty="0">
                <a:solidFill>
                  <a:srgbClr val="002060"/>
                </a:solidFill>
                <a:latin typeface="+mn-lt"/>
                <a:ea typeface="Times New Roman" panose="02020603050405020304" pitchFamily="18" charset="0"/>
                <a:cs typeface="Times New Roman" panose="02020603050405020304" pitchFamily="18" charset="0"/>
              </a:rPr>
              <a:t>Choisir son fournisseur : opérateur historique, alternatif, courtier</a:t>
            </a:r>
          </a:p>
          <a:p>
            <a:pPr marL="2000250" lvl="5" indent="-285750"/>
            <a:r>
              <a:rPr lang="fr-FR" sz="1200" dirty="0">
                <a:solidFill>
                  <a:srgbClr val="002060"/>
                </a:solidFill>
                <a:ea typeface="Times New Roman" panose="02020603050405020304" pitchFamily="18" charset="0"/>
                <a:cs typeface="Times New Roman" panose="02020603050405020304" pitchFamily="18" charset="0"/>
              </a:rPr>
              <a:t>Cellule de crise Médiation de l’énergie (pb contractuel avec fournisseur), de la CRE (industriel en déshérence)</a:t>
            </a:r>
            <a:endParaRPr lang="fr-FR" sz="1200" i="0" dirty="0">
              <a:solidFill>
                <a:srgbClr val="00206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endParaRPr lang="fr-FR" sz="800" b="1" i="0" dirty="0">
              <a:solidFill>
                <a:srgbClr val="C0000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b="1" i="0" dirty="0">
                <a:solidFill>
                  <a:srgbClr val="C00000"/>
                </a:solidFill>
                <a:latin typeface="+mn-lt"/>
                <a:ea typeface="Times New Roman" panose="02020603050405020304" pitchFamily="18" charset="0"/>
                <a:cs typeface="Times New Roman" panose="02020603050405020304" pitchFamily="18" charset="0"/>
              </a:rPr>
              <a:t>Connaitre les dispositifs et instruments de baisse tarifaire :</a:t>
            </a:r>
          </a:p>
          <a:p>
            <a:pPr marL="1543050" lvl="4" indent="-285750">
              <a:buFont typeface="Arial" panose="020B0604020202020204" pitchFamily="34" charset="0"/>
              <a:buChar char="•"/>
            </a:pPr>
            <a:r>
              <a:rPr lang="fr-FR" sz="1200" dirty="0">
                <a:solidFill>
                  <a:srgbClr val="002060"/>
                </a:solidFill>
                <a:latin typeface="+mn-lt"/>
                <a:ea typeface="Times New Roman" panose="02020603050405020304" pitchFamily="18" charset="0"/>
                <a:cs typeface="Times New Roman" panose="02020603050405020304" pitchFamily="18" charset="0"/>
              </a:rPr>
              <a:t>Connaitre la structure de tarification de l’énergie (</a:t>
            </a:r>
            <a:r>
              <a:rPr lang="fr-FR" sz="1200" dirty="0" err="1">
                <a:solidFill>
                  <a:srgbClr val="002060"/>
                </a:solidFill>
                <a:latin typeface="+mn-lt"/>
                <a:ea typeface="Times New Roman" panose="02020603050405020304" pitchFamily="18" charset="0"/>
                <a:cs typeface="Times New Roman" panose="02020603050405020304" pitchFamily="18" charset="0"/>
              </a:rPr>
              <a:t>yc</a:t>
            </a:r>
            <a:r>
              <a:rPr lang="fr-FR" sz="1200" dirty="0">
                <a:solidFill>
                  <a:srgbClr val="002060"/>
                </a:solidFill>
                <a:latin typeface="+mn-lt"/>
                <a:ea typeface="Times New Roman" panose="02020603050405020304" pitchFamily="18" charset="0"/>
                <a:cs typeface="Times New Roman" panose="02020603050405020304" pitchFamily="18" charset="0"/>
              </a:rPr>
              <a:t> fiscalité) : ARENH, spot, marché de gros…</a:t>
            </a:r>
          </a:p>
          <a:p>
            <a:pPr marL="1543050" lvl="4" indent="-285750">
              <a:buFont typeface="Arial" panose="020B0604020202020204" pitchFamily="34" charset="0"/>
              <a:buChar char="•"/>
            </a:pPr>
            <a:r>
              <a:rPr lang="fr-FR" sz="1200" dirty="0">
                <a:solidFill>
                  <a:srgbClr val="002060"/>
                </a:solidFill>
                <a:latin typeface="+mn-lt"/>
                <a:ea typeface="Times New Roman" panose="02020603050405020304" pitchFamily="18" charset="0"/>
                <a:cs typeface="Times New Roman" panose="02020603050405020304" pitchFamily="18" charset="0"/>
              </a:rPr>
              <a:t>Connaitre les aides : certificats d’économie d’énergie, aide d’urgence gaz/élec, niches fiscales (GNR)</a:t>
            </a:r>
          </a:p>
          <a:p>
            <a:pPr marL="1543050" lvl="4" indent="-285750">
              <a:buFont typeface="Arial" panose="020B0604020202020204" pitchFamily="34" charset="0"/>
              <a:buChar char="•"/>
            </a:pPr>
            <a:r>
              <a:rPr lang="fr-FR" sz="1200" dirty="0">
                <a:solidFill>
                  <a:srgbClr val="002060"/>
                </a:solidFill>
                <a:latin typeface="+mn-lt"/>
                <a:ea typeface="Times New Roman" panose="02020603050405020304" pitchFamily="18" charset="0"/>
                <a:cs typeface="Times New Roman" panose="02020603050405020304" pitchFamily="18" charset="0"/>
              </a:rPr>
              <a:t>Contractualisation court ou moyen terme</a:t>
            </a:r>
          </a:p>
          <a:p>
            <a:pPr marL="1543050" lvl="4" indent="-285750">
              <a:buFont typeface="Arial" panose="020B0604020202020204" pitchFamily="34" charset="0"/>
              <a:buChar char="•"/>
            </a:pPr>
            <a:r>
              <a:rPr lang="fr-FR" sz="1200" dirty="0">
                <a:solidFill>
                  <a:srgbClr val="002060"/>
                </a:solidFill>
                <a:latin typeface="+mn-lt"/>
                <a:ea typeface="Times New Roman" panose="02020603050405020304" pitchFamily="18" charset="0"/>
                <a:cs typeface="Times New Roman" panose="02020603050405020304" pitchFamily="18" charset="0"/>
              </a:rPr>
              <a:t>Engagements d’achats, flexibilités : effacement, intersites</a:t>
            </a:r>
            <a:endParaRPr lang="fr-FR" sz="1200" i="0" dirty="0">
              <a:solidFill>
                <a:srgbClr val="002060"/>
              </a:solidFill>
              <a:latin typeface="+mn-lt"/>
              <a:ea typeface="Times New Roman" panose="02020603050405020304" pitchFamily="18" charset="0"/>
              <a:cs typeface="Times New Roman" panose="02020603050405020304" pitchFamily="18" charset="0"/>
            </a:endParaRPr>
          </a:p>
          <a:p>
            <a:pPr marL="800100" lvl="3" indent="0">
              <a:buNone/>
            </a:pPr>
            <a:endParaRPr lang="fr-FR" sz="800" b="1" i="0" dirty="0">
              <a:solidFill>
                <a:srgbClr val="C0000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b="1" i="0" dirty="0">
                <a:solidFill>
                  <a:srgbClr val="C00000"/>
                </a:solidFill>
                <a:latin typeface="+mn-lt"/>
                <a:ea typeface="Times New Roman" panose="02020603050405020304" pitchFamily="18" charset="0"/>
                <a:cs typeface="Times New Roman" panose="02020603050405020304" pitchFamily="18" charset="0"/>
              </a:rPr>
              <a:t>Réduire les consommations sans impacter la production : </a:t>
            </a:r>
          </a:p>
          <a:p>
            <a:pPr marL="1543050" lvl="4" indent="-285750">
              <a:buFont typeface="Arial" panose="020B0604020202020204" pitchFamily="34" charset="0"/>
              <a:buChar char="•"/>
            </a:pPr>
            <a:r>
              <a:rPr lang="fr-FR" sz="1200" i="0" dirty="0">
                <a:solidFill>
                  <a:srgbClr val="002060"/>
                </a:solidFill>
                <a:latin typeface="+mn-lt"/>
                <a:ea typeface="Times New Roman" panose="02020603050405020304" pitchFamily="18" charset="0"/>
                <a:cs typeface="Times New Roman" panose="02020603050405020304" pitchFamily="18" charset="0"/>
              </a:rPr>
              <a:t>Efficacité énergétique : c’est le quotidien des HEI et EI…</a:t>
            </a:r>
          </a:p>
          <a:p>
            <a:pPr marL="1543050" lvl="4" indent="-285750">
              <a:buFont typeface="Arial" panose="020B0604020202020204" pitchFamily="34" charset="0"/>
              <a:buChar char="•"/>
            </a:pPr>
            <a:r>
              <a:rPr lang="fr-FR" sz="1200" dirty="0">
                <a:solidFill>
                  <a:srgbClr val="002060"/>
                </a:solidFill>
                <a:latin typeface="+mn-lt"/>
                <a:ea typeface="Times New Roman" panose="02020603050405020304" pitchFamily="18" charset="0"/>
                <a:cs typeface="Times New Roman" panose="02020603050405020304" pitchFamily="18" charset="0"/>
              </a:rPr>
              <a:t>les dispositifs (software, IA, </a:t>
            </a:r>
            <a:r>
              <a:rPr lang="fr-FR" sz="1200" dirty="0" err="1">
                <a:solidFill>
                  <a:srgbClr val="002060"/>
                </a:solidFill>
                <a:latin typeface="+mn-lt"/>
                <a:ea typeface="Times New Roman" panose="02020603050405020304" pitchFamily="18" charset="0"/>
                <a:cs typeface="Times New Roman" panose="02020603050405020304" pitchFamily="18" charset="0"/>
              </a:rPr>
              <a:t>bigdata</a:t>
            </a:r>
            <a:r>
              <a:rPr lang="fr-FR" sz="1200" dirty="0">
                <a:solidFill>
                  <a:srgbClr val="002060"/>
                </a:solidFill>
                <a:latin typeface="+mn-lt"/>
                <a:ea typeface="Times New Roman" panose="02020603050405020304" pitchFamily="18" charset="0"/>
                <a:cs typeface="Times New Roman" panose="02020603050405020304" pitchFamily="18" charset="0"/>
              </a:rPr>
              <a:t>) et équipements nécessaires (capteurs, IoT…) </a:t>
            </a:r>
            <a:endParaRPr lang="fr-FR" sz="1200" i="0" dirty="0">
              <a:solidFill>
                <a:srgbClr val="002060"/>
              </a:solidFill>
              <a:latin typeface="+mn-lt"/>
              <a:ea typeface="Times New Roman" panose="02020603050405020304" pitchFamily="18" charset="0"/>
              <a:cs typeface="Times New Roman" panose="02020603050405020304" pitchFamily="18" charset="0"/>
            </a:endParaRPr>
          </a:p>
          <a:p>
            <a:pPr marL="800100" lvl="3" indent="0">
              <a:buNone/>
            </a:pPr>
            <a:endParaRPr lang="fr-FR" sz="800" b="1" i="0" dirty="0">
              <a:solidFill>
                <a:srgbClr val="C0000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b="1" i="0" dirty="0">
                <a:solidFill>
                  <a:srgbClr val="C00000"/>
                </a:solidFill>
                <a:latin typeface="+mn-lt"/>
                <a:ea typeface="Times New Roman" panose="02020603050405020304" pitchFamily="18" charset="0"/>
                <a:cs typeface="Times New Roman" panose="02020603050405020304" pitchFamily="18" charset="0"/>
              </a:rPr>
              <a:t>Auto-produire</a:t>
            </a:r>
            <a:r>
              <a:rPr lang="fr-FR" b="1" i="0" dirty="0">
                <a:solidFill>
                  <a:srgbClr val="002060"/>
                </a:solidFill>
                <a:latin typeface="+mn-lt"/>
                <a:ea typeface="Times New Roman" panose="02020603050405020304" pitchFamily="18" charset="0"/>
                <a:cs typeface="Times New Roman" panose="02020603050405020304" pitchFamily="18" charset="0"/>
              </a:rPr>
              <a:t> </a:t>
            </a:r>
            <a:r>
              <a:rPr lang="fr-FR" b="1" i="0">
                <a:solidFill>
                  <a:srgbClr val="C00000"/>
                </a:solidFill>
                <a:latin typeface="+mn-lt"/>
                <a:ea typeface="Times New Roman" panose="02020603050405020304" pitchFamily="18" charset="0"/>
                <a:cs typeface="Times New Roman" panose="02020603050405020304" pitchFamily="18" charset="0"/>
              </a:rPr>
              <a:t>une partie </a:t>
            </a:r>
            <a:r>
              <a:rPr lang="fr-FR" b="1" i="0" dirty="0">
                <a:solidFill>
                  <a:srgbClr val="C00000"/>
                </a:solidFill>
                <a:latin typeface="+mn-lt"/>
                <a:ea typeface="Times New Roman" panose="02020603050405020304" pitchFamily="18" charset="0"/>
                <a:cs typeface="Times New Roman" panose="02020603050405020304" pitchFamily="18" charset="0"/>
              </a:rPr>
              <a:t>de ses besoins énergétiques : </a:t>
            </a:r>
          </a:p>
          <a:p>
            <a:pPr marL="1543050" lvl="4" indent="-285750">
              <a:buFont typeface="Arial" panose="020B0604020202020204" pitchFamily="34" charset="0"/>
              <a:buChar char="•"/>
            </a:pPr>
            <a:r>
              <a:rPr lang="fr-FR" sz="1200" i="0" dirty="0">
                <a:solidFill>
                  <a:srgbClr val="002060"/>
                </a:solidFill>
                <a:latin typeface="+mn-lt"/>
                <a:ea typeface="Times New Roman" panose="02020603050405020304" pitchFamily="18" charset="0"/>
                <a:cs typeface="Times New Roman" panose="02020603050405020304" pitchFamily="18" charset="0"/>
              </a:rPr>
              <a:t>photovoltaïque sur toitures et parkings, éolien sur site, méthanisation de déchets biomasse, récupération de chaleur fatale,                                                          petits barrages hydro-électriques, CSR, cogénération, …</a:t>
            </a:r>
          </a:p>
          <a:p>
            <a:pPr marL="800100" lvl="3" indent="0">
              <a:buNone/>
            </a:pPr>
            <a:endParaRPr lang="fr-FR" sz="800" b="1" i="0" dirty="0">
              <a:solidFill>
                <a:srgbClr val="002060"/>
              </a:solidFill>
              <a:latin typeface="+mn-lt"/>
              <a:ea typeface="Times New Roman" panose="02020603050405020304" pitchFamily="18" charset="0"/>
              <a:cs typeface="Times New Roman" panose="02020603050405020304" pitchFamily="18" charset="0"/>
            </a:endParaRPr>
          </a:p>
          <a:p>
            <a:pPr marL="1085850" lvl="3" indent="-285750">
              <a:buFont typeface="Wingdings" panose="05000000000000000000" pitchFamily="2" charset="2"/>
              <a:buChar char="Ø"/>
            </a:pPr>
            <a:r>
              <a:rPr lang="fr-FR" sz="1800" b="1" i="0" dirty="0">
                <a:solidFill>
                  <a:srgbClr val="C00000"/>
                </a:solidFill>
                <a:latin typeface="+mn-lt"/>
                <a:ea typeface="Times New Roman" panose="02020603050405020304" pitchFamily="18" charset="0"/>
                <a:cs typeface="Times New Roman" panose="02020603050405020304" pitchFamily="18" charset="0"/>
              </a:rPr>
              <a:t>Réduction de consommation : -5 à -10% sans investissement : </a:t>
            </a:r>
          </a:p>
          <a:p>
            <a:pPr marL="1543050" lvl="4" indent="-285750">
              <a:buFont typeface="Wingdings" panose="05000000000000000000" pitchFamily="2" charset="2"/>
              <a:buChar char="Ø"/>
            </a:pPr>
            <a:r>
              <a:rPr lang="fr-FR" i="0" dirty="0" err="1">
                <a:solidFill>
                  <a:srgbClr val="002060"/>
                </a:solidFill>
                <a:latin typeface="+mn-lt"/>
                <a:ea typeface="Times New Roman" panose="02020603050405020304" pitchFamily="18" charset="0"/>
                <a:cs typeface="Times New Roman" panose="02020603050405020304" pitchFamily="18" charset="0"/>
              </a:rPr>
              <a:t>cf</a:t>
            </a:r>
            <a:r>
              <a:rPr lang="fr-FR" i="0" dirty="0">
                <a:solidFill>
                  <a:srgbClr val="002060"/>
                </a:solidFill>
                <a:latin typeface="+mn-lt"/>
                <a:ea typeface="Times New Roman" panose="02020603050405020304" pitchFamily="18" charset="0"/>
                <a:cs typeface="Times New Roman" panose="02020603050405020304" pitchFamily="18" charset="0"/>
              </a:rPr>
              <a:t> diagnostics « </a:t>
            </a:r>
            <a:r>
              <a:rPr lang="fr-FR" i="0" dirty="0" err="1">
                <a:solidFill>
                  <a:srgbClr val="002060"/>
                </a:solidFill>
                <a:latin typeface="+mn-lt"/>
                <a:ea typeface="Times New Roman" panose="02020603050405020304" pitchFamily="18" charset="0"/>
                <a:cs typeface="Times New Roman" panose="02020603050405020304" pitchFamily="18" charset="0"/>
              </a:rPr>
              <a:t>Ecoflux</a:t>
            </a:r>
            <a:r>
              <a:rPr lang="fr-FR" i="0" dirty="0">
                <a:solidFill>
                  <a:srgbClr val="002060"/>
                </a:solidFill>
                <a:latin typeface="+mn-lt"/>
                <a:ea typeface="Times New Roman" panose="02020603050405020304" pitchFamily="18" charset="0"/>
                <a:cs typeface="Times New Roman" panose="02020603050405020304" pitchFamily="18" charset="0"/>
              </a:rPr>
              <a:t> » de </a:t>
            </a:r>
            <a:r>
              <a:rPr lang="fr-FR" i="0" dirty="0" err="1">
                <a:solidFill>
                  <a:srgbClr val="002060"/>
                </a:solidFill>
                <a:latin typeface="+mn-lt"/>
                <a:ea typeface="Times New Roman" panose="02020603050405020304" pitchFamily="18" charset="0"/>
                <a:cs typeface="Times New Roman" panose="02020603050405020304" pitchFamily="18" charset="0"/>
              </a:rPr>
              <a:t>BPIfrance</a:t>
            </a:r>
            <a:r>
              <a:rPr lang="fr-FR" i="0" dirty="0">
                <a:solidFill>
                  <a:srgbClr val="002060"/>
                </a:solidFill>
                <a:latin typeface="+mn-lt"/>
                <a:ea typeface="Times New Roman" panose="02020603050405020304" pitchFamily="18" charset="0"/>
                <a:cs typeface="Times New Roman" panose="02020603050405020304" pitchFamily="18" charset="0"/>
              </a:rPr>
              <a:t>, mini-diagnostics des CCI, offre CTI / CETIM, offres ADEME …</a:t>
            </a:r>
          </a:p>
          <a:p>
            <a:pPr marL="1085850" lvl="3" indent="-285750">
              <a:buFont typeface="Wingdings" panose="05000000000000000000" pitchFamily="2" charset="2"/>
              <a:buChar char="Ø"/>
            </a:pPr>
            <a:r>
              <a:rPr lang="fr-FR" sz="1800" b="1" i="0" dirty="0">
                <a:solidFill>
                  <a:srgbClr val="C00000"/>
                </a:solidFill>
                <a:latin typeface="+mn-lt"/>
                <a:ea typeface="Times New Roman" panose="02020603050405020304" pitchFamily="18" charset="0"/>
                <a:cs typeface="Times New Roman" panose="02020603050405020304" pitchFamily="18" charset="0"/>
              </a:rPr>
              <a:t>A moyen terme -30% avec investissement </a:t>
            </a:r>
            <a:r>
              <a:rPr lang="fr-FR" b="1" i="0" dirty="0">
                <a:solidFill>
                  <a:srgbClr val="002060"/>
                </a:solidFill>
                <a:latin typeface="+mn-lt"/>
                <a:ea typeface="Times New Roman" panose="02020603050405020304" pitchFamily="18" charset="0"/>
                <a:cs typeface="Times New Roman" panose="02020603050405020304" pitchFamily="18" charset="0"/>
              </a:rPr>
              <a:t>: feuille de route de décarbonation des process et des produits</a:t>
            </a:r>
          </a:p>
          <a:p>
            <a:pPr marL="1543050" lvl="4" indent="-285750">
              <a:buFont typeface="Arial" panose="020B0604020202020204" pitchFamily="34" charset="0"/>
              <a:buChar char="•"/>
            </a:pPr>
            <a:r>
              <a:rPr lang="fr-FR" dirty="0">
                <a:solidFill>
                  <a:srgbClr val="002060"/>
                </a:solidFill>
                <a:latin typeface="+mn-lt"/>
                <a:ea typeface="Times New Roman" panose="02020603050405020304" pitchFamily="18" charset="0"/>
                <a:cs typeface="Times New Roman" panose="02020603050405020304" pitchFamily="18" charset="0"/>
              </a:rPr>
              <a:t>aides = Plan de Relance, </a:t>
            </a:r>
            <a:r>
              <a:rPr lang="fr-FR" dirty="0" err="1">
                <a:solidFill>
                  <a:srgbClr val="002060"/>
                </a:solidFill>
                <a:latin typeface="+mn-lt"/>
                <a:ea typeface="Times New Roman" panose="02020603050405020304" pitchFamily="18" charset="0"/>
                <a:cs typeface="Times New Roman" panose="02020603050405020304" pitchFamily="18" charset="0"/>
              </a:rPr>
              <a:t>Ademe</a:t>
            </a:r>
            <a:r>
              <a:rPr lang="fr-FR" dirty="0">
                <a:solidFill>
                  <a:srgbClr val="002060"/>
                </a:solidFill>
                <a:latin typeface="+mn-lt"/>
                <a:ea typeface="Times New Roman" panose="02020603050405020304" pitchFamily="18" charset="0"/>
                <a:cs typeface="Times New Roman" panose="02020603050405020304" pitchFamily="18" charset="0"/>
              </a:rPr>
              <a:t>, prêts verts BPI, France 2030 volet décarbonation…</a:t>
            </a:r>
            <a:endParaRPr lang="fr-FR" i="0"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200" b="0" i="0" dirty="0">
              <a:solidFill>
                <a:srgbClr val="002060"/>
              </a:solidFill>
              <a:effectLst/>
              <a:latin typeface="+mn-lt"/>
              <a:ea typeface="Times New Roman" panose="02020603050405020304" pitchFamily="18" charset="0"/>
              <a:cs typeface="Times New Roman" panose="02020603050405020304" pitchFamily="18" charset="0"/>
            </a:endParaRPr>
          </a:p>
          <a:p>
            <a:pPr marL="66040" indent="0" algn="just">
              <a:spcAft>
                <a:spcPts val="0"/>
              </a:spcAft>
              <a:buNone/>
            </a:pPr>
            <a:r>
              <a:rPr lang="fr-FR" sz="1200" b="1" spc="30" dirty="0">
                <a:solidFill>
                  <a:srgbClr val="002060"/>
                </a:solidFill>
                <a:effectLst/>
                <a:latin typeface="+mn-lt"/>
                <a:ea typeface="Times New Roman" panose="02020603050405020304" pitchFamily="18" charset="0"/>
                <a:cs typeface="Calibri" panose="020F0502020204030204" pitchFamily="34" charset="0"/>
              </a:rPr>
              <a:t> </a:t>
            </a:r>
            <a:endParaRPr lang="fr-FR" sz="1200" dirty="0">
              <a:solidFill>
                <a:srgbClr val="002060"/>
              </a:solidFill>
              <a:effectLst/>
              <a:latin typeface="+mn-lt"/>
              <a:ea typeface="Times New Roman" panose="02020603050405020304" pitchFamily="18" charset="0"/>
              <a:cs typeface="Times New Roman" panose="02020603050405020304" pitchFamily="18" charset="0"/>
            </a:endParaRPr>
          </a:p>
          <a:p>
            <a:pPr marL="342900" lvl="2" indent="0">
              <a:buNone/>
            </a:pPr>
            <a:endParaRPr lang="fr-FR" sz="1200" b="0" i="0" dirty="0">
              <a:solidFill>
                <a:srgbClr val="002060"/>
              </a:solidFill>
              <a:latin typeface="+mn-lt"/>
            </a:endParaRPr>
          </a:p>
          <a:p>
            <a:pPr marL="342900" lvl="2" indent="0">
              <a:buNone/>
            </a:pPr>
            <a:endParaRPr lang="fr-FR" sz="1200" b="0" i="0" dirty="0">
              <a:solidFill>
                <a:srgbClr val="002060"/>
              </a:solidFill>
              <a:latin typeface="+mn-lt"/>
            </a:endParaRPr>
          </a:p>
          <a:p>
            <a:pPr marL="0" lvl="1" indent="0">
              <a:buNone/>
            </a:pPr>
            <a:endParaRPr lang="fr-FR" sz="1200" i="0" dirty="0">
              <a:solidFill>
                <a:srgbClr val="002060"/>
              </a:solidFill>
              <a:latin typeface="+mn-lt"/>
            </a:endParaRPr>
          </a:p>
          <a:p>
            <a:pPr marL="857250" lvl="1" indent="-857250">
              <a:buFont typeface="Arial" panose="020B0604020202020204" pitchFamily="34" charset="0"/>
              <a:buChar char="•"/>
            </a:pPr>
            <a:endParaRPr lang="fr-FR" sz="1200" b="1" dirty="0">
              <a:solidFill>
                <a:srgbClr val="002060"/>
              </a:solidFill>
              <a:latin typeface="+mn-lt"/>
            </a:endParaRPr>
          </a:p>
        </p:txBody>
      </p:sp>
      <p:pic>
        <p:nvPicPr>
          <p:cNvPr id="4" name="Image 3" descr="Une image contenant dessin&#10;&#10;Description générée automatiquement">
            <a:extLst>
              <a:ext uri="{FF2B5EF4-FFF2-40B4-BE49-F238E27FC236}">
                <a16:creationId xmlns:a16="http://schemas.microsoft.com/office/drawing/2014/main" id="{9DF1B708-80D7-48F1-AEA7-0349BC540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27" y="158139"/>
            <a:ext cx="637254" cy="646331"/>
          </a:xfrm>
          <a:prstGeom prst="rect">
            <a:avLst/>
          </a:prstGeom>
        </p:spPr>
      </p:pic>
    </p:spTree>
    <p:extLst>
      <p:ext uri="{BB962C8B-B14F-4D97-AF65-F5344CB8AC3E}">
        <p14:creationId xmlns:p14="http://schemas.microsoft.com/office/powerpoint/2010/main" val="328835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168" y="103292"/>
            <a:ext cx="9074916" cy="646332"/>
          </a:xfrm>
        </p:spPr>
        <p:txBody>
          <a:bodyPr>
            <a:normAutofit fontScale="90000"/>
          </a:bodyPr>
          <a:lstStyle/>
          <a:p>
            <a:br>
              <a:rPr lang="fr-FR" sz="2400" dirty="0">
                <a:solidFill>
                  <a:srgbClr val="002060"/>
                </a:solidFill>
                <a:latin typeface="+mn-lt"/>
              </a:rPr>
            </a:br>
            <a:r>
              <a:rPr lang="fr-FR" sz="3100" dirty="0">
                <a:solidFill>
                  <a:srgbClr val="002060"/>
                </a:solidFill>
                <a:latin typeface="+mn-lt"/>
              </a:rPr>
              <a:t>Plan de Rationnement GAZ </a:t>
            </a:r>
            <a:br>
              <a:rPr lang="fr-FR" sz="2400" dirty="0">
                <a:solidFill>
                  <a:srgbClr val="002060"/>
                </a:solidFill>
                <a:latin typeface="+mn-lt"/>
              </a:rPr>
            </a:br>
            <a:r>
              <a:rPr lang="fr-FR" sz="2400" dirty="0">
                <a:solidFill>
                  <a:srgbClr val="002060"/>
                </a:solidFill>
                <a:latin typeface="+mn-lt"/>
              </a:rPr>
              <a:t> </a:t>
            </a:r>
          </a:p>
        </p:txBody>
      </p:sp>
      <p:sp>
        <p:nvSpPr>
          <p:cNvPr id="3" name="Espace réservé du contenu 2"/>
          <p:cNvSpPr>
            <a:spLocks noGrp="1"/>
          </p:cNvSpPr>
          <p:nvPr>
            <p:ph idx="1"/>
          </p:nvPr>
        </p:nvSpPr>
        <p:spPr>
          <a:xfrm>
            <a:off x="448409" y="593482"/>
            <a:ext cx="11434396" cy="6264518"/>
          </a:xfrm>
          <a:noFill/>
        </p:spPr>
        <p:txBody>
          <a:bodyPr>
            <a:noAutofit/>
          </a:bodyPr>
          <a:lstStyle/>
          <a:p>
            <a:pPr marL="342900" lvl="2" indent="0">
              <a:buNone/>
            </a:pPr>
            <a:endParaRPr lang="fr-FR" sz="800" i="0" dirty="0">
              <a:solidFill>
                <a:srgbClr val="C00000"/>
              </a:solidFill>
              <a:effectLst/>
              <a:latin typeface="+mn-lt"/>
              <a:ea typeface="Times New Roman" panose="02020603050405020304" pitchFamily="18" charset="0"/>
              <a:cs typeface="Times New Roman" panose="02020603050405020304" pitchFamily="18" charset="0"/>
            </a:endParaRPr>
          </a:p>
          <a:p>
            <a:pPr marL="628650" lvl="2" indent="-285750">
              <a:buFont typeface="Wingdings" panose="05000000000000000000" pitchFamily="2" charset="2"/>
              <a:buChar char="Ø"/>
            </a:pPr>
            <a:r>
              <a:rPr lang="fr-FR" sz="1600" i="0" dirty="0">
                <a:solidFill>
                  <a:srgbClr val="002060"/>
                </a:solidFill>
                <a:latin typeface="+mn-lt"/>
                <a:ea typeface="Times New Roman" panose="02020603050405020304" pitchFamily="18" charset="0"/>
              </a:rPr>
              <a:t>En cas de risque de </a:t>
            </a:r>
            <a:r>
              <a:rPr lang="fr-FR" sz="1600" i="0" u="sng" dirty="0">
                <a:solidFill>
                  <a:srgbClr val="002060"/>
                </a:solidFill>
                <a:latin typeface="+mn-lt"/>
                <a:ea typeface="Times New Roman" panose="02020603050405020304" pitchFamily="18" charset="0"/>
              </a:rPr>
              <a:t>pénurie avérée </a:t>
            </a:r>
            <a:r>
              <a:rPr lang="fr-FR" sz="1600" i="0" dirty="0">
                <a:solidFill>
                  <a:srgbClr val="002060"/>
                </a:solidFill>
                <a:latin typeface="+mn-lt"/>
                <a:ea typeface="Times New Roman" panose="02020603050405020304" pitchFamily="18" charset="0"/>
              </a:rPr>
              <a:t>seulement : </a:t>
            </a:r>
            <a:r>
              <a:rPr lang="fr-FR" sz="1600" i="0" dirty="0">
                <a:solidFill>
                  <a:srgbClr val="C00000"/>
                </a:solidFill>
                <a:latin typeface="+mn-lt"/>
                <a:ea typeface="Times New Roman" panose="02020603050405020304" pitchFamily="18" charset="0"/>
              </a:rPr>
              <a:t>mesures contraignantes </a:t>
            </a:r>
            <a:r>
              <a:rPr lang="fr-FR" i="0" dirty="0">
                <a:solidFill>
                  <a:srgbClr val="C00000"/>
                </a:solidFill>
                <a:latin typeface="+mn-lt"/>
                <a:ea typeface="Times New Roman" panose="02020603050405020304" pitchFamily="18" charset="0"/>
              </a:rPr>
              <a:t>de</a:t>
            </a:r>
            <a:r>
              <a:rPr lang="fr-FR" i="0" dirty="0">
                <a:solidFill>
                  <a:srgbClr val="002060"/>
                </a:solidFill>
                <a:latin typeface="+mn-lt"/>
                <a:ea typeface="Times New Roman" panose="02020603050405020304" pitchFamily="18" charset="0"/>
              </a:rPr>
              <a:t> </a:t>
            </a:r>
            <a:r>
              <a:rPr lang="fr-FR" i="0" dirty="0">
                <a:solidFill>
                  <a:srgbClr val="C00000"/>
                </a:solidFill>
                <a:latin typeface="+mn-lt"/>
                <a:ea typeface="Times New Roman" panose="02020603050405020304" pitchFamily="18" charset="0"/>
              </a:rPr>
              <a:t>r</a:t>
            </a:r>
            <a:r>
              <a:rPr lang="fr-FR" sz="1600" i="0" dirty="0">
                <a:solidFill>
                  <a:srgbClr val="C00000"/>
                </a:solidFill>
                <a:latin typeface="+mn-lt"/>
                <a:ea typeface="Times New Roman" panose="02020603050405020304" pitchFamily="18" charset="0"/>
              </a:rPr>
              <a:t>ationnement</a:t>
            </a:r>
            <a:r>
              <a:rPr lang="fr-FR" b="0" i="0" dirty="0">
                <a:solidFill>
                  <a:srgbClr val="C00000"/>
                </a:solidFill>
                <a:latin typeface="+mn-lt"/>
                <a:ea typeface="Times New Roman" panose="02020603050405020304" pitchFamily="18" charset="0"/>
              </a:rPr>
              <a:t>, planifiées, annoncées à l’avance</a:t>
            </a:r>
            <a:endParaRPr lang="fr-FR" sz="1600" b="0" i="0" dirty="0">
              <a:solidFill>
                <a:srgbClr val="C00000"/>
              </a:solidFill>
              <a:latin typeface="+mn-lt"/>
              <a:ea typeface="Times New Roman" panose="02020603050405020304" pitchFamily="18" charset="0"/>
            </a:endParaRPr>
          </a:p>
          <a:p>
            <a:pPr marL="342900" lvl="2" indent="0">
              <a:buNone/>
            </a:pPr>
            <a:endParaRPr lang="fr-FR" sz="800" b="0" i="0" dirty="0">
              <a:solidFill>
                <a:srgbClr val="C00000"/>
              </a:solidFill>
              <a:latin typeface="+mn-lt"/>
              <a:ea typeface="Times New Roman" panose="02020603050405020304" pitchFamily="18" charset="0"/>
            </a:endParaRPr>
          </a:p>
          <a:p>
            <a:pPr marL="628650" lvl="2" indent="-285750">
              <a:buFont typeface="Wingdings" panose="05000000000000000000" pitchFamily="2" charset="2"/>
              <a:buChar char="Ø"/>
            </a:pPr>
            <a:r>
              <a:rPr lang="fr-FR" sz="1600" i="0" dirty="0">
                <a:solidFill>
                  <a:srgbClr val="C00000"/>
                </a:solidFill>
                <a:latin typeface="+mn-lt"/>
                <a:ea typeface="Times New Roman" panose="02020603050405020304" pitchFamily="18" charset="0"/>
              </a:rPr>
              <a:t>ultime recours </a:t>
            </a:r>
            <a:r>
              <a:rPr lang="fr-FR" sz="1600" b="0" i="0" dirty="0">
                <a:solidFill>
                  <a:srgbClr val="002060"/>
                </a:solidFill>
                <a:latin typeface="+mn-lt"/>
                <a:ea typeface="Times New Roman" panose="02020603050405020304" pitchFamily="18" charset="0"/>
              </a:rPr>
              <a:t>: décision de l’Etat</a:t>
            </a:r>
          </a:p>
          <a:p>
            <a:pPr marL="1085850" lvl="3" indent="-285750">
              <a:buFont typeface="Arial" panose="020B0604020202020204" pitchFamily="34" charset="0"/>
              <a:buChar char="•"/>
            </a:pPr>
            <a:endParaRPr lang="fr-FR" sz="800" i="0" dirty="0">
              <a:solidFill>
                <a:srgbClr val="002060"/>
              </a:solidFill>
              <a:latin typeface="+mn-lt"/>
              <a:ea typeface="Times New Roman" panose="02020603050405020304" pitchFamily="18" charset="0"/>
            </a:endParaRPr>
          </a:p>
          <a:p>
            <a:pPr marL="1085850" lvl="3" indent="-285750">
              <a:buFont typeface="Arial" panose="020B0604020202020204" pitchFamily="34" charset="0"/>
              <a:buChar char="•"/>
            </a:pPr>
            <a:r>
              <a:rPr lang="fr-FR" sz="1600" i="0" dirty="0">
                <a:solidFill>
                  <a:srgbClr val="002060"/>
                </a:solidFill>
                <a:latin typeface="+mn-lt"/>
                <a:ea typeface="Times New Roman" panose="02020603050405020304" pitchFamily="18" charset="0"/>
              </a:rPr>
              <a:t>le Plan de rationnement serait déployé par l’Etat </a:t>
            </a:r>
            <a:r>
              <a:rPr lang="fr-FR" sz="1600" b="0" i="0" dirty="0">
                <a:solidFill>
                  <a:srgbClr val="002060"/>
                </a:solidFill>
                <a:latin typeface="+mn-lt"/>
                <a:ea typeface="Times New Roman" panose="02020603050405020304" pitchFamily="18" charset="0"/>
              </a:rPr>
              <a:t>en protégeant par ordre de </a:t>
            </a:r>
            <a:r>
              <a:rPr lang="fr-FR" sz="1600" i="0" dirty="0">
                <a:solidFill>
                  <a:srgbClr val="002060"/>
                </a:solidFill>
                <a:latin typeface="+mn-lt"/>
                <a:ea typeface="Times New Roman" panose="02020603050405020304" pitchFamily="18" charset="0"/>
              </a:rPr>
              <a:t>priorité</a:t>
            </a:r>
            <a:r>
              <a:rPr lang="fr-FR" sz="1600" b="0" i="0" dirty="0">
                <a:solidFill>
                  <a:srgbClr val="002060"/>
                </a:solidFill>
                <a:latin typeface="+mn-lt"/>
                <a:ea typeface="Times New Roman" panose="02020603050405020304" pitchFamily="18" charset="0"/>
              </a:rPr>
              <a:t> :</a:t>
            </a:r>
          </a:p>
          <a:p>
            <a:pPr marL="1543050" lvl="4" indent="-285750">
              <a:buFont typeface="Arial" panose="020B0604020202020204" pitchFamily="34" charset="0"/>
              <a:buChar char="•"/>
            </a:pPr>
            <a:r>
              <a:rPr lang="fr-FR" sz="1600" b="0" i="0" dirty="0">
                <a:solidFill>
                  <a:srgbClr val="002060"/>
                </a:solidFill>
                <a:latin typeface="+mn-lt"/>
                <a:ea typeface="Times New Roman" panose="02020603050405020304" pitchFamily="18" charset="0"/>
              </a:rPr>
              <a:t>les « </a:t>
            </a:r>
            <a:r>
              <a:rPr lang="fr-FR" sz="1600" b="0" i="1" dirty="0">
                <a:solidFill>
                  <a:srgbClr val="002060"/>
                </a:solidFill>
                <a:latin typeface="+mn-lt"/>
                <a:ea typeface="Times New Roman" panose="02020603050405020304" pitchFamily="18" charset="0"/>
              </a:rPr>
              <a:t>services essentiels </a:t>
            </a:r>
            <a:r>
              <a:rPr lang="fr-FR" sz="1600" b="0" i="0" dirty="0">
                <a:solidFill>
                  <a:srgbClr val="002060"/>
                </a:solidFill>
                <a:latin typeface="+mn-lt"/>
                <a:ea typeface="Times New Roman" panose="02020603050405020304" pitchFamily="18" charset="0"/>
              </a:rPr>
              <a:t>» : hôpitaux, écoles, EPHAP …</a:t>
            </a:r>
          </a:p>
          <a:p>
            <a:pPr marL="1543050" lvl="4" indent="-285750">
              <a:buFont typeface="Arial" panose="020B0604020202020204" pitchFamily="34" charset="0"/>
              <a:buChar char="•"/>
            </a:pPr>
            <a:r>
              <a:rPr lang="fr-FR" sz="1600" b="0" i="0" dirty="0">
                <a:solidFill>
                  <a:srgbClr val="002060"/>
                </a:solidFill>
                <a:latin typeface="+mn-lt"/>
                <a:ea typeface="Times New Roman" panose="02020603050405020304" pitchFamily="18" charset="0"/>
              </a:rPr>
              <a:t>les ménages : mais en cas de besoin, un délestage </a:t>
            </a:r>
            <a:r>
              <a:rPr lang="fr-FR" sz="1600" dirty="0">
                <a:solidFill>
                  <a:srgbClr val="002060"/>
                </a:solidFill>
                <a:latin typeface="+mn-lt"/>
                <a:ea typeface="Times New Roman" panose="02020603050405020304" pitchFamily="18" charset="0"/>
              </a:rPr>
              <a:t>temporaire </a:t>
            </a:r>
            <a:r>
              <a:rPr lang="fr-FR" sz="1600" b="0" i="0" dirty="0">
                <a:solidFill>
                  <a:srgbClr val="002060"/>
                </a:solidFill>
                <a:latin typeface="+mn-lt"/>
                <a:ea typeface="Times New Roman" panose="02020603050405020304" pitchFamily="18" charset="0"/>
              </a:rPr>
              <a:t>des particuliers reste envisageable </a:t>
            </a:r>
          </a:p>
          <a:p>
            <a:pPr marL="1257300" lvl="4" indent="0">
              <a:buNone/>
            </a:pPr>
            <a:endParaRPr lang="fr-FR" sz="800" b="0" i="0" dirty="0">
              <a:solidFill>
                <a:srgbClr val="002060"/>
              </a:solidFill>
              <a:latin typeface="+mn-lt"/>
              <a:ea typeface="Times New Roman" panose="02020603050405020304" pitchFamily="18" charset="0"/>
            </a:endParaRPr>
          </a:p>
          <a:p>
            <a:pPr marL="1085850" lvl="3" indent="-285750">
              <a:buFont typeface="Arial" panose="020B0604020202020204" pitchFamily="34" charset="0"/>
              <a:buChar char="•"/>
            </a:pPr>
            <a:r>
              <a:rPr lang="fr-FR" sz="1600" b="1" i="0" dirty="0">
                <a:solidFill>
                  <a:srgbClr val="002060"/>
                </a:solidFill>
                <a:latin typeface="+mn-lt"/>
                <a:ea typeface="Times New Roman" panose="02020603050405020304" pitchFamily="18" charset="0"/>
              </a:rPr>
              <a:t>selon l’efficacité du plan de sobriété</a:t>
            </a:r>
            <a:r>
              <a:rPr lang="fr-FR" sz="1600" b="0" i="0" dirty="0">
                <a:solidFill>
                  <a:srgbClr val="002060"/>
                </a:solidFill>
                <a:latin typeface="+mn-lt"/>
                <a:ea typeface="Times New Roman" panose="02020603050405020304" pitchFamily="18" charset="0"/>
              </a:rPr>
              <a:t>, le rationnement pourrait être :</a:t>
            </a:r>
          </a:p>
          <a:p>
            <a:pPr marL="1257300" lvl="4" indent="0">
              <a:buNone/>
            </a:pPr>
            <a:endParaRPr lang="fr-FR" sz="800" dirty="0">
              <a:solidFill>
                <a:srgbClr val="002060"/>
              </a:solidFill>
              <a:latin typeface="+mn-lt"/>
              <a:ea typeface="Times New Roman" panose="02020603050405020304" pitchFamily="18" charset="0"/>
            </a:endParaRPr>
          </a:p>
          <a:p>
            <a:pPr marL="1543050" lvl="4" indent="-285750">
              <a:buFont typeface="Arial" panose="020B0604020202020204" pitchFamily="34" charset="0"/>
              <a:buChar char="•"/>
            </a:pPr>
            <a:r>
              <a:rPr lang="fr-FR" sz="1600" dirty="0">
                <a:solidFill>
                  <a:srgbClr val="002060"/>
                </a:solidFill>
                <a:latin typeface="+mn-lt"/>
                <a:ea typeface="Times New Roman" panose="02020603050405020304" pitchFamily="18" charset="0"/>
              </a:rPr>
              <a:t>Étalé sur tous les consommateurs, si le Plan a été efficace : il s’agirait alors de trouver quelques % de baisse</a:t>
            </a:r>
            <a:endParaRPr lang="fr-FR" sz="800" b="0" i="0" dirty="0">
              <a:solidFill>
                <a:srgbClr val="002060"/>
              </a:solidFill>
              <a:latin typeface="+mn-lt"/>
              <a:ea typeface="Times New Roman" panose="02020603050405020304" pitchFamily="18" charset="0"/>
            </a:endParaRPr>
          </a:p>
          <a:p>
            <a:pPr marL="1543050" lvl="4" indent="-285750">
              <a:buFont typeface="Arial" panose="020B0604020202020204" pitchFamily="34" charset="0"/>
              <a:buChar char="•"/>
            </a:pPr>
            <a:r>
              <a:rPr lang="fr-FR" sz="1600" b="0" i="0" dirty="0">
                <a:solidFill>
                  <a:srgbClr val="002060"/>
                </a:solidFill>
                <a:latin typeface="+mn-lt"/>
                <a:ea typeface="Times New Roman" panose="02020603050405020304" pitchFamily="18" charset="0"/>
              </a:rPr>
              <a:t>Imposé aux Entr</a:t>
            </a:r>
            <a:r>
              <a:rPr lang="fr-FR" sz="1600" dirty="0">
                <a:solidFill>
                  <a:srgbClr val="002060"/>
                </a:solidFill>
                <a:latin typeface="+mn-lt"/>
                <a:ea typeface="Times New Roman" panose="02020603050405020304" pitchFamily="18" charset="0"/>
              </a:rPr>
              <a:t>eprises, sur </a:t>
            </a:r>
            <a:r>
              <a:rPr lang="fr-FR" sz="1600" b="1" dirty="0">
                <a:solidFill>
                  <a:srgbClr val="C00000"/>
                </a:solidFill>
                <a:latin typeface="+mn-lt"/>
                <a:ea typeface="Times New Roman" panose="02020603050405020304" pitchFamily="18" charset="0"/>
              </a:rPr>
              <a:t>2 cibles potentielles </a:t>
            </a:r>
            <a:r>
              <a:rPr lang="fr-FR" sz="1600" dirty="0">
                <a:solidFill>
                  <a:srgbClr val="002060"/>
                </a:solidFill>
                <a:latin typeface="+mn-lt"/>
                <a:ea typeface="Times New Roman" panose="02020603050405020304" pitchFamily="18" charset="0"/>
              </a:rPr>
              <a:t>: </a:t>
            </a:r>
          </a:p>
          <a:p>
            <a:pPr marL="2000250" lvl="5" indent="-285750"/>
            <a:r>
              <a:rPr lang="fr-FR" sz="1400" dirty="0">
                <a:solidFill>
                  <a:srgbClr val="002060"/>
                </a:solidFill>
                <a:latin typeface="+mn-lt"/>
                <a:ea typeface="Times New Roman" panose="02020603050405020304" pitchFamily="18" charset="0"/>
              </a:rPr>
              <a:t>consommation &gt; </a:t>
            </a:r>
            <a:r>
              <a:rPr lang="fr-FR" sz="1400" b="1" dirty="0">
                <a:solidFill>
                  <a:srgbClr val="002060"/>
                </a:solidFill>
                <a:latin typeface="+mn-lt"/>
                <a:ea typeface="Times New Roman" panose="02020603050405020304" pitchFamily="18" charset="0"/>
              </a:rPr>
              <a:t>5 GWh/an </a:t>
            </a:r>
            <a:r>
              <a:rPr lang="fr-FR" sz="1400" dirty="0">
                <a:solidFill>
                  <a:srgbClr val="002060"/>
                </a:solidFill>
                <a:latin typeface="+mn-lt"/>
                <a:ea typeface="Times New Roman" panose="02020603050405020304" pitchFamily="18" charset="0"/>
              </a:rPr>
              <a:t>(2.300 sites répertoriés), </a:t>
            </a:r>
          </a:p>
          <a:p>
            <a:pPr marL="2000250" lvl="5" indent="-285750"/>
            <a:r>
              <a:rPr lang="fr-FR" sz="1400" dirty="0">
                <a:solidFill>
                  <a:srgbClr val="002060"/>
                </a:solidFill>
                <a:ea typeface="Times New Roman" panose="02020603050405020304" pitchFamily="18" charset="0"/>
              </a:rPr>
              <a:t>v</a:t>
            </a:r>
            <a:r>
              <a:rPr lang="fr-FR" sz="1400" dirty="0">
                <a:solidFill>
                  <a:srgbClr val="002060"/>
                </a:solidFill>
                <a:latin typeface="+mn-lt"/>
                <a:ea typeface="Times New Roman" panose="02020603050405020304" pitchFamily="18" charset="0"/>
              </a:rPr>
              <a:t>oire consommation &gt; </a:t>
            </a:r>
            <a:r>
              <a:rPr lang="fr-FR" sz="1400" b="1" dirty="0">
                <a:solidFill>
                  <a:srgbClr val="002060"/>
                </a:solidFill>
                <a:latin typeface="+mn-lt"/>
                <a:ea typeface="Times New Roman" panose="02020603050405020304" pitchFamily="18" charset="0"/>
              </a:rPr>
              <a:t>30 MWh/an </a:t>
            </a:r>
            <a:r>
              <a:rPr lang="fr-FR" sz="1400" dirty="0">
                <a:solidFill>
                  <a:srgbClr val="002060"/>
                </a:solidFill>
                <a:latin typeface="+mn-lt"/>
                <a:ea typeface="Times New Roman" panose="02020603050405020304" pitchFamily="18" charset="0"/>
              </a:rPr>
              <a:t>en cas de besoin, donc a priori </a:t>
            </a:r>
            <a:r>
              <a:rPr lang="fr-FR" sz="1400" b="1" dirty="0">
                <a:solidFill>
                  <a:srgbClr val="002060"/>
                </a:solidFill>
                <a:latin typeface="+mn-lt"/>
                <a:ea typeface="Times New Roman" panose="02020603050405020304" pitchFamily="18" charset="0"/>
              </a:rPr>
              <a:t>pas les PMI</a:t>
            </a:r>
          </a:p>
          <a:p>
            <a:pPr marL="1543050" lvl="4" indent="-285750">
              <a:buFont typeface="Arial" panose="020B0604020202020204" pitchFamily="34" charset="0"/>
              <a:buChar char="•"/>
            </a:pPr>
            <a:r>
              <a:rPr lang="fr-FR" sz="1600" dirty="0">
                <a:solidFill>
                  <a:srgbClr val="002060"/>
                </a:solidFill>
                <a:latin typeface="+mn-lt"/>
                <a:ea typeface="Times New Roman" panose="02020603050405020304" pitchFamily="18" charset="0"/>
              </a:rPr>
              <a:t>Attribution de </a:t>
            </a:r>
            <a:r>
              <a:rPr lang="fr-FR" sz="1600" b="1" dirty="0">
                <a:solidFill>
                  <a:srgbClr val="002060"/>
                </a:solidFill>
                <a:latin typeface="+mn-lt"/>
                <a:ea typeface="Times New Roman" panose="02020603050405020304" pitchFamily="18" charset="0"/>
              </a:rPr>
              <a:t>quotas de gaz </a:t>
            </a:r>
            <a:r>
              <a:rPr lang="fr-FR" sz="1600" dirty="0">
                <a:solidFill>
                  <a:srgbClr val="002060"/>
                </a:solidFill>
                <a:latin typeface="+mn-lt"/>
                <a:ea typeface="Times New Roman" panose="02020603050405020304" pitchFamily="18" charset="0"/>
              </a:rPr>
              <a:t>basés sur la consommation 2021, </a:t>
            </a:r>
            <a:r>
              <a:rPr lang="fr-FR" sz="1600" b="1" dirty="0">
                <a:solidFill>
                  <a:srgbClr val="002060"/>
                </a:solidFill>
                <a:latin typeface="+mn-lt"/>
                <a:ea typeface="Times New Roman" panose="02020603050405020304" pitchFamily="18" charset="0"/>
              </a:rPr>
              <a:t>sanctions</a:t>
            </a:r>
            <a:r>
              <a:rPr lang="fr-FR" sz="1600" dirty="0">
                <a:solidFill>
                  <a:srgbClr val="002060"/>
                </a:solidFill>
                <a:latin typeface="+mn-lt"/>
                <a:ea typeface="Times New Roman" panose="02020603050405020304" pitchFamily="18" charset="0"/>
              </a:rPr>
              <a:t> et pénalités prix en cas de dépassement</a:t>
            </a:r>
            <a:endParaRPr lang="fr-FR" sz="800" b="1" i="0" dirty="0">
              <a:solidFill>
                <a:srgbClr val="C00000"/>
              </a:solidFill>
              <a:latin typeface="+mn-lt"/>
              <a:ea typeface="Times New Roman" panose="02020603050405020304" pitchFamily="18" charset="0"/>
            </a:endParaRPr>
          </a:p>
          <a:p>
            <a:pPr marL="1543050" lvl="4" indent="-285750">
              <a:buFont typeface="Arial" panose="020B0604020202020204" pitchFamily="34" charset="0"/>
              <a:buChar char="•"/>
            </a:pPr>
            <a:endParaRPr lang="fr-FR" sz="800" b="1" i="0" dirty="0">
              <a:solidFill>
                <a:srgbClr val="C00000"/>
              </a:solidFill>
              <a:latin typeface="+mn-lt"/>
              <a:ea typeface="Times New Roman" panose="02020603050405020304" pitchFamily="18" charset="0"/>
            </a:endParaRPr>
          </a:p>
          <a:p>
            <a:pPr marL="1543050" lvl="4" indent="-285750">
              <a:buFont typeface="Arial" panose="020B0604020202020204" pitchFamily="34" charset="0"/>
              <a:buChar char="•"/>
            </a:pPr>
            <a:r>
              <a:rPr lang="fr-FR" sz="1600" b="1" i="0" dirty="0">
                <a:solidFill>
                  <a:srgbClr val="C00000"/>
                </a:solidFill>
                <a:latin typeface="+mn-lt"/>
                <a:ea typeface="Times New Roman" panose="02020603050405020304" pitchFamily="18" charset="0"/>
              </a:rPr>
              <a:t>3 niveaux de dérogation </a:t>
            </a:r>
            <a:r>
              <a:rPr lang="fr-FR" sz="1600" dirty="0">
                <a:solidFill>
                  <a:srgbClr val="002060"/>
                </a:solidFill>
                <a:latin typeface="+mn-lt"/>
                <a:ea typeface="Times New Roman" panose="02020603050405020304" pitchFamily="18" charset="0"/>
              </a:rPr>
              <a:t>pour celles qui ont une </a:t>
            </a:r>
            <a:r>
              <a:rPr lang="fr-FR" sz="1600" b="1" dirty="0">
                <a:solidFill>
                  <a:srgbClr val="002060"/>
                </a:solidFill>
                <a:latin typeface="+mn-lt"/>
                <a:ea typeface="Times New Roman" panose="02020603050405020304" pitchFamily="18" charset="0"/>
              </a:rPr>
              <a:t>conso. incompressible </a:t>
            </a:r>
            <a:r>
              <a:rPr lang="fr-FR" sz="1600" dirty="0">
                <a:solidFill>
                  <a:srgbClr val="002060"/>
                </a:solidFill>
                <a:latin typeface="+mn-lt"/>
                <a:ea typeface="Times New Roman" panose="02020603050405020304" pitchFamily="18" charset="0"/>
              </a:rPr>
              <a:t>et dont la fermeture induirait un : </a:t>
            </a:r>
            <a:endParaRPr lang="fr-FR" sz="1600" b="0" i="0" dirty="0">
              <a:solidFill>
                <a:srgbClr val="002060"/>
              </a:solidFill>
              <a:latin typeface="+mn-lt"/>
              <a:ea typeface="Times New Roman" panose="02020603050405020304" pitchFamily="18" charset="0"/>
            </a:endParaRPr>
          </a:p>
          <a:p>
            <a:pPr marL="2000250" lvl="5" indent="-285750"/>
            <a:r>
              <a:rPr lang="fr-FR" sz="1400" dirty="0">
                <a:solidFill>
                  <a:srgbClr val="002060"/>
                </a:solidFill>
                <a:latin typeface="+mn-lt"/>
                <a:ea typeface="Times New Roman" panose="02020603050405020304" pitchFamily="18" charset="0"/>
              </a:rPr>
              <a:t>Impact environnemental : eau, déchets, </a:t>
            </a:r>
            <a:r>
              <a:rPr lang="fr-FR" sz="1400" i="1" dirty="0">
                <a:solidFill>
                  <a:srgbClr val="002060"/>
                </a:solidFill>
                <a:latin typeface="+mn-lt"/>
                <a:ea typeface="Times New Roman" panose="02020603050405020304" pitchFamily="18" charset="0"/>
              </a:rPr>
              <a:t>agro-industrie (récoltes périssables en cours ?) …</a:t>
            </a:r>
          </a:p>
          <a:p>
            <a:pPr marL="2000250" lvl="5" indent="-285750"/>
            <a:r>
              <a:rPr lang="fr-FR" sz="1400" b="0" dirty="0">
                <a:solidFill>
                  <a:srgbClr val="002060"/>
                </a:solidFill>
                <a:latin typeface="+mn-lt"/>
                <a:ea typeface="Times New Roman" panose="02020603050405020304" pitchFamily="18" charset="0"/>
              </a:rPr>
              <a:t>Impact industriel (casse) : industrie du verre, </a:t>
            </a:r>
            <a:r>
              <a:rPr lang="fr-FR" sz="1400" b="0" i="1" dirty="0">
                <a:solidFill>
                  <a:srgbClr val="002060"/>
                </a:solidFill>
                <a:latin typeface="+mn-lt"/>
                <a:ea typeface="Times New Roman" panose="02020603050405020304" pitchFamily="18" charset="0"/>
              </a:rPr>
              <a:t>et</a:t>
            </a:r>
            <a:r>
              <a:rPr lang="fr-FR" sz="1400" b="0" dirty="0">
                <a:solidFill>
                  <a:srgbClr val="002060"/>
                </a:solidFill>
                <a:latin typeface="+mn-lt"/>
                <a:ea typeface="Times New Roman" panose="02020603050405020304" pitchFamily="18" charset="0"/>
              </a:rPr>
              <a:t> </a:t>
            </a:r>
            <a:r>
              <a:rPr lang="fr-FR" sz="1400" i="1" dirty="0">
                <a:solidFill>
                  <a:srgbClr val="002060"/>
                </a:solidFill>
                <a:latin typeface="+mn-lt"/>
                <a:ea typeface="Times New Roman" panose="02020603050405020304" pitchFamily="18" charset="0"/>
              </a:rPr>
              <a:t>hauts fourneaux, production aluminium primaire, fonderies</a:t>
            </a:r>
            <a:r>
              <a:rPr lang="fr-FR" sz="1400" i="1" dirty="0">
                <a:solidFill>
                  <a:srgbClr val="002060"/>
                </a:solidFill>
                <a:ea typeface="Times New Roman" panose="02020603050405020304" pitchFamily="18" charset="0"/>
              </a:rPr>
              <a:t> ?</a:t>
            </a:r>
            <a:r>
              <a:rPr lang="fr-FR" sz="1400" i="1" dirty="0">
                <a:solidFill>
                  <a:srgbClr val="002060"/>
                </a:solidFill>
                <a:latin typeface="+mn-lt"/>
                <a:ea typeface="Times New Roman" panose="02020603050405020304" pitchFamily="18" charset="0"/>
              </a:rPr>
              <a:t>…</a:t>
            </a:r>
            <a:endParaRPr lang="fr-FR" sz="1400" b="0" i="1" dirty="0">
              <a:solidFill>
                <a:srgbClr val="002060"/>
              </a:solidFill>
              <a:latin typeface="+mn-lt"/>
              <a:ea typeface="Times New Roman" panose="02020603050405020304" pitchFamily="18" charset="0"/>
            </a:endParaRPr>
          </a:p>
          <a:p>
            <a:pPr marL="2000250" lvl="5" indent="-285750"/>
            <a:r>
              <a:rPr lang="fr-FR" sz="1400" dirty="0">
                <a:solidFill>
                  <a:srgbClr val="002060"/>
                </a:solidFill>
                <a:latin typeface="+mn-lt"/>
                <a:ea typeface="Times New Roman" panose="02020603050405020304" pitchFamily="18" charset="0"/>
              </a:rPr>
              <a:t>Secteurs d’intérêt général / vitaux : alimentation, santé, défense, sécurité, carburants, </a:t>
            </a:r>
            <a:r>
              <a:rPr lang="fr-FR" sz="1400" i="1" dirty="0">
                <a:solidFill>
                  <a:srgbClr val="002060"/>
                </a:solidFill>
                <a:latin typeface="+mn-lt"/>
                <a:ea typeface="Times New Roman" panose="02020603050405020304" pitchFamily="18" charset="0"/>
              </a:rPr>
              <a:t>et OIV ?</a:t>
            </a:r>
            <a:endParaRPr lang="fr-FR" sz="1400" b="0" i="0" dirty="0">
              <a:solidFill>
                <a:srgbClr val="002060"/>
              </a:solidFill>
              <a:latin typeface="+mn-lt"/>
              <a:ea typeface="Times New Roman" panose="02020603050405020304" pitchFamily="18" charset="0"/>
            </a:endParaRPr>
          </a:p>
          <a:p>
            <a:pPr marL="1714500" lvl="5" indent="0">
              <a:buNone/>
            </a:pPr>
            <a:endParaRPr lang="fr-FR" sz="800" b="1" i="1" dirty="0">
              <a:solidFill>
                <a:srgbClr val="002060"/>
              </a:solidFill>
              <a:latin typeface="+mn-lt"/>
              <a:ea typeface="Times New Roman" panose="02020603050405020304" pitchFamily="18" charset="0"/>
            </a:endParaRPr>
          </a:p>
          <a:p>
            <a:pPr marL="2000250" lvl="5" indent="-285750">
              <a:buFont typeface="Wingdings" panose="05000000000000000000" pitchFamily="2" charset="2"/>
              <a:buChar char="Ø"/>
            </a:pPr>
            <a:r>
              <a:rPr lang="fr-FR" sz="1600" b="1" i="1" dirty="0">
                <a:solidFill>
                  <a:srgbClr val="C00000"/>
                </a:solidFill>
                <a:latin typeface="+mn-lt"/>
                <a:ea typeface="Times New Roman" panose="02020603050405020304" pitchFamily="18" charset="0"/>
              </a:rPr>
              <a:t>ne pas allonger cette short-</a:t>
            </a:r>
            <a:r>
              <a:rPr lang="fr-FR" sz="1600" b="1" i="1" dirty="0" err="1">
                <a:solidFill>
                  <a:srgbClr val="C00000"/>
                </a:solidFill>
                <a:latin typeface="+mn-lt"/>
                <a:ea typeface="Times New Roman" panose="02020603050405020304" pitchFamily="18" charset="0"/>
              </a:rPr>
              <a:t>list</a:t>
            </a:r>
            <a:r>
              <a:rPr lang="fr-FR" sz="1600" b="1" i="1" dirty="0">
                <a:solidFill>
                  <a:srgbClr val="C00000"/>
                </a:solidFill>
                <a:latin typeface="+mn-lt"/>
                <a:ea typeface="Times New Roman" panose="02020603050405020304" pitchFamily="18" charset="0"/>
              </a:rPr>
              <a:t> </a:t>
            </a:r>
            <a:r>
              <a:rPr lang="fr-FR" sz="1600" b="1" i="1" dirty="0">
                <a:solidFill>
                  <a:srgbClr val="002060"/>
                </a:solidFill>
                <a:latin typeface="+mn-lt"/>
                <a:ea typeface="Times New Roman" panose="02020603050405020304" pitchFamily="18" charset="0"/>
              </a:rPr>
              <a:t>sinon on va tomber dans l’identification de « sous-secteurs essentiels » comme l’Etat l’a fait pour le Covid, … avec le résultat parfois incohérent que l’on connait </a:t>
            </a:r>
          </a:p>
          <a:p>
            <a:pPr marL="2000250" lvl="5" indent="-285750">
              <a:buFont typeface="Wingdings" panose="05000000000000000000" pitchFamily="2" charset="2"/>
              <a:buChar char="Ø"/>
            </a:pPr>
            <a:endParaRPr lang="fr-FR" sz="1600" b="1" i="1" dirty="0">
              <a:solidFill>
                <a:srgbClr val="002060"/>
              </a:solidFill>
              <a:latin typeface="+mn-lt"/>
              <a:ea typeface="Times New Roman" panose="02020603050405020304" pitchFamily="18" charset="0"/>
            </a:endParaRPr>
          </a:p>
          <a:p>
            <a:pPr marL="1543050" lvl="4" indent="-285750">
              <a:buFont typeface="Arial" panose="020B0604020202020204" pitchFamily="34" charset="0"/>
              <a:buChar char="•"/>
            </a:pPr>
            <a:endParaRPr lang="fr-FR" i="1" dirty="0">
              <a:solidFill>
                <a:srgbClr val="002060"/>
              </a:solidFill>
              <a:latin typeface="+mn-lt"/>
              <a:ea typeface="Times New Roman" panose="02020603050405020304" pitchFamily="18" charset="0"/>
            </a:endParaRPr>
          </a:p>
          <a:p>
            <a:pPr marL="1257300" lvl="4" indent="0">
              <a:buNone/>
            </a:pPr>
            <a:endParaRPr lang="fr-FR" i="1" dirty="0">
              <a:solidFill>
                <a:srgbClr val="002060"/>
              </a:solidFill>
              <a:latin typeface="+mn-lt"/>
              <a:ea typeface="Times New Roman" panose="02020603050405020304" pitchFamily="18" charset="0"/>
            </a:endParaRPr>
          </a:p>
          <a:p>
            <a:pPr marL="0" lvl="1" indent="0">
              <a:buNone/>
            </a:pPr>
            <a:endParaRPr lang="fr-FR" sz="1600" b="0" i="0" u="sng"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600" b="0" i="0"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200" b="0" i="0" dirty="0">
              <a:solidFill>
                <a:srgbClr val="002060"/>
              </a:solidFill>
              <a:effectLst/>
              <a:latin typeface="+mn-lt"/>
              <a:ea typeface="Times New Roman" panose="02020603050405020304" pitchFamily="18" charset="0"/>
              <a:cs typeface="Times New Roman" panose="02020603050405020304" pitchFamily="18" charset="0"/>
            </a:endParaRPr>
          </a:p>
          <a:p>
            <a:pPr marL="66040" indent="0" algn="just">
              <a:spcAft>
                <a:spcPts val="0"/>
              </a:spcAft>
              <a:buNone/>
            </a:pPr>
            <a:r>
              <a:rPr lang="fr-FR" sz="1200" b="1" spc="30" dirty="0">
                <a:solidFill>
                  <a:srgbClr val="002060"/>
                </a:solidFill>
                <a:effectLst/>
                <a:latin typeface="+mn-lt"/>
                <a:ea typeface="Times New Roman" panose="02020603050405020304" pitchFamily="18" charset="0"/>
                <a:cs typeface="Calibri" panose="020F0502020204030204" pitchFamily="34" charset="0"/>
              </a:rPr>
              <a:t> </a:t>
            </a:r>
            <a:endParaRPr lang="fr-FR" sz="1200" dirty="0">
              <a:solidFill>
                <a:srgbClr val="002060"/>
              </a:solidFill>
              <a:effectLst/>
              <a:latin typeface="+mn-lt"/>
              <a:ea typeface="Times New Roman" panose="02020603050405020304" pitchFamily="18" charset="0"/>
              <a:cs typeface="Times New Roman" panose="02020603050405020304" pitchFamily="18" charset="0"/>
            </a:endParaRPr>
          </a:p>
          <a:p>
            <a:pPr marL="342900" lvl="2" indent="0">
              <a:buNone/>
            </a:pPr>
            <a:endParaRPr lang="fr-FR" sz="1200" b="0" i="0" dirty="0">
              <a:solidFill>
                <a:srgbClr val="002060"/>
              </a:solidFill>
              <a:latin typeface="+mn-lt"/>
            </a:endParaRPr>
          </a:p>
          <a:p>
            <a:pPr marL="342900" lvl="2" indent="0">
              <a:buNone/>
            </a:pPr>
            <a:endParaRPr lang="fr-FR" sz="1200" b="0" i="0" dirty="0">
              <a:solidFill>
                <a:srgbClr val="002060"/>
              </a:solidFill>
              <a:latin typeface="+mn-lt"/>
            </a:endParaRPr>
          </a:p>
          <a:p>
            <a:pPr marL="0" lvl="1" indent="0">
              <a:buNone/>
            </a:pPr>
            <a:endParaRPr lang="fr-FR" sz="1200" i="0" dirty="0">
              <a:solidFill>
                <a:srgbClr val="002060"/>
              </a:solidFill>
              <a:latin typeface="+mn-lt"/>
            </a:endParaRPr>
          </a:p>
          <a:p>
            <a:pPr marL="857250" lvl="1" indent="-857250">
              <a:buFont typeface="Arial" panose="020B0604020202020204" pitchFamily="34" charset="0"/>
              <a:buChar char="•"/>
            </a:pPr>
            <a:endParaRPr lang="fr-FR" sz="1200" b="1" dirty="0">
              <a:solidFill>
                <a:srgbClr val="002060"/>
              </a:solidFill>
              <a:latin typeface="+mn-lt"/>
            </a:endParaRPr>
          </a:p>
        </p:txBody>
      </p:sp>
      <p:pic>
        <p:nvPicPr>
          <p:cNvPr id="4" name="Image 3" descr="Une image contenant dessin&#10;&#10;Description générée automatiquement">
            <a:extLst>
              <a:ext uri="{FF2B5EF4-FFF2-40B4-BE49-F238E27FC236}">
                <a16:creationId xmlns:a16="http://schemas.microsoft.com/office/drawing/2014/main" id="{9DF1B708-80D7-48F1-AEA7-0349BC540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27" y="158139"/>
            <a:ext cx="637254" cy="646331"/>
          </a:xfrm>
          <a:prstGeom prst="rect">
            <a:avLst/>
          </a:prstGeom>
        </p:spPr>
      </p:pic>
    </p:spTree>
    <p:extLst>
      <p:ext uri="{BB962C8B-B14F-4D97-AF65-F5344CB8AC3E}">
        <p14:creationId xmlns:p14="http://schemas.microsoft.com/office/powerpoint/2010/main" val="309542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168" y="103292"/>
            <a:ext cx="9074916" cy="646332"/>
          </a:xfrm>
        </p:spPr>
        <p:txBody>
          <a:bodyPr>
            <a:normAutofit fontScale="90000"/>
          </a:bodyPr>
          <a:lstStyle/>
          <a:p>
            <a:br>
              <a:rPr lang="fr-FR" sz="2400" dirty="0">
                <a:solidFill>
                  <a:srgbClr val="002060"/>
                </a:solidFill>
                <a:latin typeface="+mn-lt"/>
              </a:rPr>
            </a:br>
            <a:r>
              <a:rPr lang="fr-FR" sz="3100" dirty="0">
                <a:solidFill>
                  <a:srgbClr val="002060"/>
                </a:solidFill>
                <a:latin typeface="+mn-lt"/>
              </a:rPr>
              <a:t>GAZ : dispositif complémentaire </a:t>
            </a:r>
            <a:r>
              <a:rPr lang="fr-FR" sz="3100">
                <a:solidFill>
                  <a:srgbClr val="002060"/>
                </a:solidFill>
                <a:latin typeface="+mn-lt"/>
              </a:rPr>
              <a:t>au rationnement </a:t>
            </a:r>
            <a:br>
              <a:rPr lang="fr-FR" sz="2400" dirty="0">
                <a:solidFill>
                  <a:srgbClr val="002060"/>
                </a:solidFill>
                <a:latin typeface="+mn-lt"/>
              </a:rPr>
            </a:br>
            <a:r>
              <a:rPr lang="fr-FR" sz="2400" dirty="0">
                <a:solidFill>
                  <a:srgbClr val="002060"/>
                </a:solidFill>
                <a:latin typeface="+mn-lt"/>
              </a:rPr>
              <a:t> </a:t>
            </a:r>
          </a:p>
        </p:txBody>
      </p:sp>
      <p:sp>
        <p:nvSpPr>
          <p:cNvPr id="3" name="Espace réservé du contenu 2"/>
          <p:cNvSpPr>
            <a:spLocks noGrp="1"/>
          </p:cNvSpPr>
          <p:nvPr>
            <p:ph idx="1"/>
          </p:nvPr>
        </p:nvSpPr>
        <p:spPr>
          <a:xfrm>
            <a:off x="448409" y="593482"/>
            <a:ext cx="11434396" cy="6264518"/>
          </a:xfrm>
          <a:noFill/>
        </p:spPr>
        <p:txBody>
          <a:bodyPr>
            <a:noAutofit/>
          </a:bodyPr>
          <a:lstStyle/>
          <a:p>
            <a:pPr marL="342900" lvl="2" indent="0">
              <a:buNone/>
            </a:pPr>
            <a:endParaRPr lang="fr-FR" i="0" dirty="0">
              <a:solidFill>
                <a:srgbClr val="C00000"/>
              </a:solidFill>
              <a:latin typeface="+mn-lt"/>
              <a:ea typeface="Times New Roman" panose="02020603050405020304" pitchFamily="18" charset="0"/>
              <a:cs typeface="Times New Roman" panose="02020603050405020304" pitchFamily="18" charset="0"/>
            </a:endParaRPr>
          </a:p>
          <a:p>
            <a:pPr marL="342900" lvl="2" indent="0">
              <a:buNone/>
            </a:pPr>
            <a:endParaRPr lang="fr-FR" sz="1800" i="0" dirty="0">
              <a:solidFill>
                <a:srgbClr val="C00000"/>
              </a:solidFill>
              <a:latin typeface="+mn-lt"/>
              <a:ea typeface="Times New Roman" panose="02020603050405020304" pitchFamily="18" charset="0"/>
              <a:cs typeface="Times New Roman" panose="02020603050405020304" pitchFamily="18" charset="0"/>
            </a:endParaRPr>
          </a:p>
          <a:p>
            <a:pPr marL="342900" lvl="2" indent="0">
              <a:buNone/>
            </a:pPr>
            <a:r>
              <a:rPr lang="fr-FR" sz="1800" i="0" dirty="0">
                <a:solidFill>
                  <a:srgbClr val="C00000"/>
                </a:solidFill>
                <a:latin typeface="+mn-lt"/>
                <a:ea typeface="Times New Roman" panose="02020603050405020304" pitchFamily="18" charset="0"/>
                <a:cs typeface="Times New Roman" panose="02020603050405020304" pitchFamily="18" charset="0"/>
              </a:rPr>
              <a:t>MARCHE SECONDAIRE DE DROITS A CONSOMMER DU GAZ :</a:t>
            </a:r>
          </a:p>
          <a:p>
            <a:pPr marL="0" lvl="1" indent="0">
              <a:buNone/>
            </a:pPr>
            <a:endParaRPr lang="fr-FR" sz="1600" b="0" i="0" dirty="0">
              <a:solidFill>
                <a:srgbClr val="002060"/>
              </a:solidFill>
              <a:latin typeface="+mn-lt"/>
              <a:ea typeface="Times New Roman" panose="02020603050405020304" pitchFamily="18" charset="0"/>
              <a:cs typeface="Times New Roman" panose="02020603050405020304" pitchFamily="18" charset="0"/>
            </a:endParaRPr>
          </a:p>
          <a:p>
            <a:pPr marL="1428750" lvl="4" indent="-171450">
              <a:buFont typeface="Wingdings" panose="05000000000000000000" pitchFamily="2" charset="2"/>
              <a:buChar char="Ø"/>
            </a:pPr>
            <a:r>
              <a:rPr lang="fr-FR" sz="1600" b="1" dirty="0">
                <a:solidFill>
                  <a:srgbClr val="002060"/>
                </a:solidFill>
                <a:latin typeface="+mn-lt"/>
                <a:ea typeface="Times New Roman" panose="02020603050405020304" pitchFamily="18" charset="0"/>
                <a:cs typeface="Times New Roman" panose="02020603050405020304" pitchFamily="18" charset="0"/>
              </a:rPr>
              <a:t>Cela revient à un « </a:t>
            </a:r>
            <a:r>
              <a:rPr lang="fr-FR" sz="1600" b="1" i="1" dirty="0">
                <a:solidFill>
                  <a:srgbClr val="002060"/>
                </a:solidFill>
                <a:latin typeface="+mn-lt"/>
                <a:ea typeface="Times New Roman" panose="02020603050405020304" pitchFamily="18" charset="0"/>
                <a:cs typeface="Times New Roman" panose="02020603050405020304" pitchFamily="18" charset="0"/>
              </a:rPr>
              <a:t>effacement gaz </a:t>
            </a:r>
            <a:r>
              <a:rPr lang="fr-FR" sz="1600" b="1" dirty="0">
                <a:solidFill>
                  <a:srgbClr val="002060"/>
                </a:solidFill>
                <a:latin typeface="+mn-lt"/>
                <a:ea typeface="Times New Roman" panose="02020603050405020304" pitchFamily="18" charset="0"/>
                <a:cs typeface="Times New Roman" panose="02020603050405020304" pitchFamily="18" charset="0"/>
              </a:rPr>
              <a:t>» volontaire, mais c’est à ce stade une </a:t>
            </a:r>
            <a:r>
              <a:rPr lang="fr-FR" sz="1600" b="1" dirty="0">
                <a:solidFill>
                  <a:srgbClr val="C00000"/>
                </a:solidFill>
                <a:latin typeface="+mn-lt"/>
                <a:ea typeface="Times New Roman" panose="02020603050405020304" pitchFamily="18" charset="0"/>
                <a:cs typeface="Times New Roman" panose="02020603050405020304" pitchFamily="18" charset="0"/>
              </a:rPr>
              <a:t>piste exploratoire </a:t>
            </a:r>
          </a:p>
          <a:p>
            <a:pPr marL="1257300" lvl="4" indent="0">
              <a:buNone/>
            </a:pPr>
            <a:endParaRPr lang="fr-FR" sz="1600" b="1" dirty="0">
              <a:solidFill>
                <a:srgbClr val="002060"/>
              </a:solidFill>
              <a:latin typeface="+mn-lt"/>
              <a:ea typeface="Times New Roman" panose="02020603050405020304" pitchFamily="18" charset="0"/>
              <a:cs typeface="Times New Roman" panose="02020603050405020304" pitchFamily="18" charset="0"/>
            </a:endParaRPr>
          </a:p>
          <a:p>
            <a:pPr marL="1428750" lvl="4" indent="-171450">
              <a:buFont typeface="Wingdings" panose="05000000000000000000" pitchFamily="2" charset="2"/>
              <a:buChar char="Ø"/>
            </a:pPr>
            <a:r>
              <a:rPr lang="fr-FR" sz="1600" dirty="0">
                <a:solidFill>
                  <a:srgbClr val="002060"/>
                </a:solidFill>
                <a:latin typeface="+mn-lt"/>
                <a:ea typeface="Times New Roman" panose="02020603050405020304" pitchFamily="18" charset="0"/>
                <a:cs typeface="Times New Roman" panose="02020603050405020304" pitchFamily="18" charset="0"/>
              </a:rPr>
              <a:t> </a:t>
            </a:r>
            <a:r>
              <a:rPr lang="fr-FR" sz="1600" b="1" dirty="0">
                <a:solidFill>
                  <a:srgbClr val="C00000"/>
                </a:solidFill>
                <a:latin typeface="+mn-lt"/>
                <a:ea typeface="Times New Roman" panose="02020603050405020304" pitchFamily="18" charset="0"/>
                <a:cs typeface="Times New Roman" panose="02020603050405020304" pitchFamily="18" charset="0"/>
              </a:rPr>
              <a:t>M</a:t>
            </a:r>
            <a:r>
              <a:rPr lang="fr-FR" sz="1600" b="1" i="0" dirty="0">
                <a:solidFill>
                  <a:srgbClr val="C00000"/>
                </a:solidFill>
                <a:latin typeface="+mn-lt"/>
                <a:ea typeface="Times New Roman" panose="02020603050405020304" pitchFamily="18" charset="0"/>
                <a:cs typeface="Times New Roman" panose="02020603050405020304" pitchFamily="18" charset="0"/>
              </a:rPr>
              <a:t>arché de gré à gré</a:t>
            </a:r>
            <a:r>
              <a:rPr lang="fr-FR" sz="1600" b="1" dirty="0">
                <a:solidFill>
                  <a:srgbClr val="C00000"/>
                </a:solidFill>
                <a:effectLst/>
                <a:latin typeface="+mn-lt"/>
              </a:rPr>
              <a:t> d'échange de droits à consommer entre industriels, </a:t>
            </a:r>
            <a:r>
              <a:rPr lang="fr-FR" sz="1600" dirty="0">
                <a:solidFill>
                  <a:srgbClr val="002060"/>
                </a:solidFill>
                <a:latin typeface="+mn-lt"/>
                <a:ea typeface="Times New Roman" panose="02020603050405020304" pitchFamily="18" charset="0"/>
                <a:cs typeface="Times New Roman" panose="02020603050405020304" pitchFamily="18" charset="0"/>
              </a:rPr>
              <a:t>analogue au marché des quotas ETS (qui est déjà un dispositif ancien, très lourd et complexe)</a:t>
            </a:r>
          </a:p>
          <a:p>
            <a:pPr marL="1428750" lvl="4" indent="-171450">
              <a:buFont typeface="Wingdings" panose="05000000000000000000" pitchFamily="2" charset="2"/>
              <a:buChar char="Ø"/>
            </a:pPr>
            <a:endParaRPr lang="fr-FR" sz="1600" dirty="0">
              <a:solidFill>
                <a:srgbClr val="002060"/>
              </a:solidFill>
              <a:latin typeface="+mn-lt"/>
            </a:endParaRPr>
          </a:p>
          <a:p>
            <a:pPr marL="1428750" lvl="4" indent="-171450">
              <a:buFont typeface="Wingdings" panose="05000000000000000000" pitchFamily="2" charset="2"/>
              <a:buChar char="Ø"/>
            </a:pPr>
            <a:r>
              <a:rPr lang="fr-FR" sz="1600" dirty="0">
                <a:solidFill>
                  <a:srgbClr val="002060"/>
                </a:solidFill>
                <a:latin typeface="+mn-lt"/>
              </a:rPr>
              <a:t>l</a:t>
            </a:r>
            <a:r>
              <a:rPr lang="fr-FR" sz="1600" dirty="0">
                <a:solidFill>
                  <a:srgbClr val="002060"/>
                </a:solidFill>
                <a:effectLst/>
                <a:latin typeface="+mn-lt"/>
              </a:rPr>
              <a:t>es industriels pourraient ainsi </a:t>
            </a:r>
            <a:r>
              <a:rPr lang="fr-FR" sz="1600" b="1" dirty="0">
                <a:solidFill>
                  <a:srgbClr val="002060"/>
                </a:solidFill>
                <a:effectLst/>
                <a:latin typeface="+mn-lt"/>
              </a:rPr>
              <a:t>se revendre entre eux </a:t>
            </a:r>
            <a:r>
              <a:rPr lang="fr-FR" sz="1600" dirty="0">
                <a:solidFill>
                  <a:srgbClr val="002060"/>
                </a:solidFill>
                <a:effectLst/>
                <a:latin typeface="+mn-lt"/>
              </a:rPr>
              <a:t>l’énergie qu’ils ne vont pas consommer</a:t>
            </a:r>
          </a:p>
          <a:p>
            <a:pPr marL="1257300" lvl="4" indent="0">
              <a:buNone/>
            </a:pPr>
            <a:endParaRPr lang="fr-FR" sz="1600" dirty="0">
              <a:solidFill>
                <a:srgbClr val="002060"/>
              </a:solidFill>
              <a:latin typeface="+mn-lt"/>
              <a:ea typeface="Times New Roman" panose="02020603050405020304" pitchFamily="18" charset="0"/>
              <a:cs typeface="Times New Roman" panose="02020603050405020304" pitchFamily="18" charset="0"/>
            </a:endParaRPr>
          </a:p>
          <a:p>
            <a:pPr marL="1428750" lvl="4" indent="-171450">
              <a:buFont typeface="Wingdings" panose="05000000000000000000" pitchFamily="2" charset="2"/>
              <a:buChar char="Ø"/>
            </a:pPr>
            <a:r>
              <a:rPr lang="fr-FR" sz="1600" dirty="0">
                <a:solidFill>
                  <a:srgbClr val="002060"/>
                </a:solidFill>
                <a:latin typeface="+mn-lt"/>
                <a:ea typeface="Times New Roman" panose="02020603050405020304" pitchFamily="18" charset="0"/>
                <a:cs typeface="Times New Roman" panose="02020603050405020304" pitchFamily="18" charset="0"/>
              </a:rPr>
              <a:t>lancement d’un appel d’offre par Bercy pour identifier un prestataire : CDC, …?</a:t>
            </a:r>
          </a:p>
          <a:p>
            <a:pPr marL="1428750" lvl="4" indent="-171450">
              <a:buFont typeface="Wingdings" panose="05000000000000000000" pitchFamily="2" charset="2"/>
              <a:buChar char="Ø"/>
            </a:pPr>
            <a:endParaRPr lang="fr-FR" sz="1600" dirty="0">
              <a:solidFill>
                <a:srgbClr val="002060"/>
              </a:solidFill>
              <a:latin typeface="+mn-lt"/>
              <a:ea typeface="Times New Roman" panose="02020603050405020304" pitchFamily="18" charset="0"/>
              <a:cs typeface="Times New Roman" panose="02020603050405020304" pitchFamily="18" charset="0"/>
            </a:endParaRPr>
          </a:p>
          <a:p>
            <a:pPr marL="1428750" lvl="4" indent="-171450">
              <a:buFont typeface="Wingdings" panose="05000000000000000000" pitchFamily="2" charset="2"/>
              <a:buChar char="Ø"/>
            </a:pPr>
            <a:r>
              <a:rPr lang="fr-FR" sz="1600" dirty="0">
                <a:solidFill>
                  <a:srgbClr val="002060"/>
                </a:solidFill>
                <a:latin typeface="+mn-lt"/>
                <a:ea typeface="Times New Roman" panose="02020603050405020304" pitchFamily="18" charset="0"/>
                <a:cs typeface="Times New Roman" panose="02020603050405020304" pitchFamily="18" charset="0"/>
              </a:rPr>
              <a:t>Pose beaucoup de questions techniques, juridiques, business :</a:t>
            </a:r>
          </a:p>
          <a:p>
            <a:pPr marL="1885950" lvl="5" indent="-171450">
              <a:buFont typeface="Wingdings" panose="05000000000000000000" pitchFamily="2" charset="2"/>
              <a:buChar char="Ø"/>
            </a:pPr>
            <a:r>
              <a:rPr lang="fr-FR" sz="1600" dirty="0">
                <a:solidFill>
                  <a:srgbClr val="002060"/>
                </a:solidFill>
                <a:ea typeface="Times New Roman" panose="02020603050405020304" pitchFamily="18" charset="0"/>
                <a:cs typeface="Times New Roman" panose="02020603050405020304" pitchFamily="18" charset="0"/>
              </a:rPr>
              <a:t> q</a:t>
            </a:r>
            <a:r>
              <a:rPr lang="fr-FR" sz="1600" i="0" dirty="0">
                <a:solidFill>
                  <a:srgbClr val="002060"/>
                </a:solidFill>
                <a:ea typeface="Times New Roman" panose="02020603050405020304" pitchFamily="18" charset="0"/>
                <a:cs typeface="Times New Roman" panose="02020603050405020304" pitchFamily="18" charset="0"/>
              </a:rPr>
              <a:t>uelles règles : quelle incitation ? prix de marché ou prime ?</a:t>
            </a:r>
          </a:p>
          <a:p>
            <a:pPr marL="1885950" lvl="5" indent="-171450">
              <a:buFont typeface="Wingdings" panose="05000000000000000000" pitchFamily="2" charset="2"/>
              <a:buChar char="Ø"/>
            </a:pPr>
            <a:r>
              <a:rPr lang="fr-FR" sz="1600" dirty="0">
                <a:solidFill>
                  <a:srgbClr val="002060"/>
                </a:solidFill>
                <a:ea typeface="Times New Roman" panose="02020603050405020304" pitchFamily="18" charset="0"/>
                <a:cs typeface="Times New Roman" panose="02020603050405020304" pitchFamily="18" charset="0"/>
              </a:rPr>
              <a:t> quel périmètre : les industriels sous ETS ? Plus large ?</a:t>
            </a:r>
          </a:p>
          <a:p>
            <a:pPr marL="1885950" lvl="5" indent="-171450">
              <a:buFont typeface="Wingdings" panose="05000000000000000000" pitchFamily="2" charset="2"/>
              <a:buChar char="Ø"/>
            </a:pPr>
            <a:r>
              <a:rPr lang="fr-FR" sz="1600" dirty="0">
                <a:solidFill>
                  <a:srgbClr val="002060"/>
                </a:solidFill>
                <a:ea typeface="Times New Roman" panose="02020603050405020304" pitchFamily="18" charset="0"/>
                <a:cs typeface="Times New Roman" panose="02020603050405020304" pitchFamily="18" charset="0"/>
              </a:rPr>
              <a:t> quel encadrement : </a:t>
            </a:r>
            <a:r>
              <a:rPr lang="fr-FR" sz="1600" i="0" dirty="0">
                <a:solidFill>
                  <a:srgbClr val="002060"/>
                </a:solidFill>
                <a:ea typeface="Times New Roman" panose="02020603050405020304" pitchFamily="18" charset="0"/>
                <a:cs typeface="Times New Roman" panose="02020603050405020304" pitchFamily="18" charset="0"/>
              </a:rPr>
              <a:t>CRE ou GRDF ?</a:t>
            </a:r>
          </a:p>
          <a:p>
            <a:pPr marL="1714500" lvl="5" indent="0">
              <a:buNone/>
            </a:pPr>
            <a:endParaRPr lang="fr-FR" sz="1600" dirty="0">
              <a:solidFill>
                <a:srgbClr val="002060"/>
              </a:solidFill>
              <a:ea typeface="Times New Roman" panose="02020603050405020304" pitchFamily="18" charset="0"/>
              <a:cs typeface="Times New Roman" panose="02020603050405020304" pitchFamily="18" charset="0"/>
            </a:endParaRPr>
          </a:p>
          <a:p>
            <a:pPr marL="1714500" lvl="5" indent="0">
              <a:buNone/>
            </a:pPr>
            <a:r>
              <a:rPr lang="fr-FR" sz="1600" i="0" dirty="0">
                <a:solidFill>
                  <a:srgbClr val="002060"/>
                </a:solidFill>
                <a:ea typeface="Times New Roman" panose="02020603050405020304" pitchFamily="18" charset="0"/>
                <a:cs typeface="Times New Roman" panose="02020603050405020304" pitchFamily="18" charset="0"/>
              </a:rPr>
              <a:t>Pas certain que ce marché secondaire sera prêt techniquement à temps, opérat</a:t>
            </a:r>
            <a:r>
              <a:rPr lang="fr-FR" sz="1600" dirty="0">
                <a:solidFill>
                  <a:srgbClr val="002060"/>
                </a:solidFill>
                <a:ea typeface="Times New Roman" panose="02020603050405020304" pitchFamily="18" charset="0"/>
                <a:cs typeface="Times New Roman" panose="02020603050405020304" pitchFamily="18" charset="0"/>
              </a:rPr>
              <a:t>ionnel, et que son flux soit sécurisé </a:t>
            </a:r>
            <a:endParaRPr lang="fr-FR" sz="1600" i="0" dirty="0">
              <a:solidFill>
                <a:srgbClr val="002060"/>
              </a:solidFill>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endParaRPr lang="fr-FR" sz="800" b="1" i="0"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600" b="0" i="0"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200" b="0" i="0" dirty="0">
              <a:solidFill>
                <a:srgbClr val="002060"/>
              </a:solidFill>
              <a:effectLst/>
              <a:latin typeface="+mn-lt"/>
              <a:ea typeface="Times New Roman" panose="02020603050405020304" pitchFamily="18" charset="0"/>
              <a:cs typeface="Times New Roman" panose="02020603050405020304" pitchFamily="18" charset="0"/>
            </a:endParaRPr>
          </a:p>
          <a:p>
            <a:pPr marL="66040" indent="0" algn="just">
              <a:spcAft>
                <a:spcPts val="0"/>
              </a:spcAft>
              <a:buNone/>
            </a:pPr>
            <a:r>
              <a:rPr lang="fr-FR" sz="1200" b="1" spc="30" dirty="0">
                <a:solidFill>
                  <a:srgbClr val="002060"/>
                </a:solidFill>
                <a:effectLst/>
                <a:latin typeface="+mn-lt"/>
                <a:ea typeface="Times New Roman" panose="02020603050405020304" pitchFamily="18" charset="0"/>
                <a:cs typeface="Calibri" panose="020F0502020204030204" pitchFamily="34" charset="0"/>
              </a:rPr>
              <a:t> </a:t>
            </a:r>
            <a:endParaRPr lang="fr-FR" sz="1200" dirty="0">
              <a:solidFill>
                <a:srgbClr val="002060"/>
              </a:solidFill>
              <a:effectLst/>
              <a:latin typeface="+mn-lt"/>
              <a:ea typeface="Times New Roman" panose="02020603050405020304" pitchFamily="18" charset="0"/>
              <a:cs typeface="Times New Roman" panose="02020603050405020304" pitchFamily="18" charset="0"/>
            </a:endParaRPr>
          </a:p>
          <a:p>
            <a:pPr marL="342900" lvl="2" indent="0">
              <a:buNone/>
            </a:pPr>
            <a:endParaRPr lang="fr-FR" sz="1200" b="0" i="0" dirty="0">
              <a:solidFill>
                <a:srgbClr val="002060"/>
              </a:solidFill>
              <a:latin typeface="+mn-lt"/>
            </a:endParaRPr>
          </a:p>
          <a:p>
            <a:pPr marL="342900" lvl="2" indent="0">
              <a:buNone/>
            </a:pPr>
            <a:endParaRPr lang="fr-FR" sz="1200" b="0" i="0" dirty="0">
              <a:solidFill>
                <a:srgbClr val="002060"/>
              </a:solidFill>
              <a:latin typeface="+mn-lt"/>
            </a:endParaRPr>
          </a:p>
          <a:p>
            <a:pPr marL="0" lvl="1" indent="0">
              <a:buNone/>
            </a:pPr>
            <a:endParaRPr lang="fr-FR" sz="1200" i="0" dirty="0">
              <a:solidFill>
                <a:srgbClr val="002060"/>
              </a:solidFill>
              <a:latin typeface="+mn-lt"/>
            </a:endParaRPr>
          </a:p>
          <a:p>
            <a:pPr marL="857250" lvl="1" indent="-857250">
              <a:buFont typeface="Arial" panose="020B0604020202020204" pitchFamily="34" charset="0"/>
              <a:buChar char="•"/>
            </a:pPr>
            <a:endParaRPr lang="fr-FR" sz="1200" b="1" dirty="0">
              <a:solidFill>
                <a:srgbClr val="002060"/>
              </a:solidFill>
              <a:latin typeface="+mn-lt"/>
            </a:endParaRPr>
          </a:p>
        </p:txBody>
      </p:sp>
      <p:pic>
        <p:nvPicPr>
          <p:cNvPr id="4" name="Image 3" descr="Une image contenant dessin&#10;&#10;Description générée automatiquement">
            <a:extLst>
              <a:ext uri="{FF2B5EF4-FFF2-40B4-BE49-F238E27FC236}">
                <a16:creationId xmlns:a16="http://schemas.microsoft.com/office/drawing/2014/main" id="{9DF1B708-80D7-48F1-AEA7-0349BC540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27" y="158139"/>
            <a:ext cx="637254" cy="646331"/>
          </a:xfrm>
          <a:prstGeom prst="rect">
            <a:avLst/>
          </a:prstGeom>
        </p:spPr>
      </p:pic>
    </p:spTree>
    <p:extLst>
      <p:ext uri="{BB962C8B-B14F-4D97-AF65-F5344CB8AC3E}">
        <p14:creationId xmlns:p14="http://schemas.microsoft.com/office/powerpoint/2010/main" val="262949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168" y="103292"/>
            <a:ext cx="9074916" cy="646332"/>
          </a:xfrm>
        </p:spPr>
        <p:txBody>
          <a:bodyPr>
            <a:normAutofit fontScale="90000"/>
          </a:bodyPr>
          <a:lstStyle/>
          <a:p>
            <a:br>
              <a:rPr lang="fr-FR" sz="2400" dirty="0">
                <a:solidFill>
                  <a:srgbClr val="002060"/>
                </a:solidFill>
                <a:latin typeface="+mn-lt"/>
              </a:rPr>
            </a:br>
            <a:r>
              <a:rPr lang="fr-FR" sz="3100" dirty="0">
                <a:solidFill>
                  <a:srgbClr val="002060"/>
                </a:solidFill>
                <a:latin typeface="+mn-lt"/>
              </a:rPr>
              <a:t>SOLUTIONS à COURT-TERME : priorité au plan Européen  </a:t>
            </a:r>
            <a:br>
              <a:rPr lang="fr-FR" sz="2400" dirty="0">
                <a:solidFill>
                  <a:srgbClr val="002060"/>
                </a:solidFill>
                <a:latin typeface="+mn-lt"/>
              </a:rPr>
            </a:br>
            <a:r>
              <a:rPr lang="fr-FR" sz="2400" dirty="0">
                <a:solidFill>
                  <a:srgbClr val="002060"/>
                </a:solidFill>
                <a:latin typeface="+mn-lt"/>
              </a:rPr>
              <a:t> </a:t>
            </a:r>
          </a:p>
        </p:txBody>
      </p:sp>
      <p:sp>
        <p:nvSpPr>
          <p:cNvPr id="3" name="Espace réservé du contenu 2"/>
          <p:cNvSpPr>
            <a:spLocks noGrp="1"/>
          </p:cNvSpPr>
          <p:nvPr>
            <p:ph idx="1"/>
          </p:nvPr>
        </p:nvSpPr>
        <p:spPr>
          <a:xfrm>
            <a:off x="448409" y="429208"/>
            <a:ext cx="11933313" cy="6428791"/>
          </a:xfrm>
          <a:noFill/>
        </p:spPr>
        <p:txBody>
          <a:bodyPr>
            <a:noAutofit/>
          </a:bodyPr>
          <a:lstStyle/>
          <a:p>
            <a:pPr marL="0" lvl="1" indent="0">
              <a:buNone/>
            </a:pPr>
            <a:endParaRPr lang="fr-FR" sz="800" i="0" dirty="0">
              <a:solidFill>
                <a:srgbClr val="002060"/>
              </a:solidFill>
              <a:latin typeface="+mn-lt"/>
            </a:endParaRPr>
          </a:p>
          <a:p>
            <a:pPr marL="800100" lvl="3" indent="0">
              <a:buNone/>
            </a:pPr>
            <a:endParaRPr lang="fr-FR" sz="800" b="1" i="0" dirty="0">
              <a:solidFill>
                <a:srgbClr val="002060"/>
              </a:solidFill>
              <a:latin typeface="+mn-lt"/>
              <a:ea typeface="Times New Roman" panose="02020603050405020304" pitchFamily="18" charset="0"/>
              <a:cs typeface="Times New Roman" panose="02020603050405020304" pitchFamily="18" charset="0"/>
            </a:endParaRPr>
          </a:p>
          <a:p>
            <a:pPr marL="1085850" lvl="3" indent="-285750">
              <a:buFont typeface="Wingdings" panose="05000000000000000000" pitchFamily="2" charset="2"/>
              <a:buChar char="Ø"/>
            </a:pPr>
            <a:r>
              <a:rPr lang="fr-FR" sz="1800" b="1" i="0" dirty="0">
                <a:solidFill>
                  <a:srgbClr val="002060"/>
                </a:solidFill>
                <a:latin typeface="+mn-lt"/>
                <a:ea typeface="Times New Roman" panose="02020603050405020304" pitchFamily="18" charset="0"/>
                <a:cs typeface="Times New Roman" panose="02020603050405020304" pitchFamily="18" charset="0"/>
              </a:rPr>
              <a:t>Des mesures de sauvegarde </a:t>
            </a:r>
            <a:r>
              <a:rPr lang="fr-FR" sz="1800" i="0" dirty="0">
                <a:solidFill>
                  <a:srgbClr val="002060"/>
                </a:solidFill>
                <a:latin typeface="+mn-lt"/>
                <a:ea typeface="Times New Roman" panose="02020603050405020304" pitchFamily="18" charset="0"/>
                <a:cs typeface="Times New Roman" panose="02020603050405020304" pitchFamily="18" charset="0"/>
              </a:rPr>
              <a:t>pour « </a:t>
            </a:r>
            <a:r>
              <a:rPr lang="fr-FR" sz="1800" b="1" i="0" dirty="0">
                <a:solidFill>
                  <a:srgbClr val="C00000"/>
                </a:solidFill>
                <a:latin typeface="+mn-lt"/>
                <a:ea typeface="Times New Roman" panose="02020603050405020304" pitchFamily="18" charset="0"/>
                <a:cs typeface="Times New Roman" panose="02020603050405020304" pitchFamily="18" charset="0"/>
              </a:rPr>
              <a:t>refroidir le marché » </a:t>
            </a:r>
            <a:r>
              <a:rPr lang="fr-FR" sz="1800" i="0" dirty="0">
                <a:solidFill>
                  <a:srgbClr val="002060"/>
                </a:solidFill>
                <a:latin typeface="+mn-lt"/>
                <a:ea typeface="Times New Roman" panose="02020603050405020304" pitchFamily="18" charset="0"/>
                <a:cs typeface="Times New Roman" panose="02020603050405020304" pitchFamily="18" charset="0"/>
              </a:rPr>
              <a:t>et </a:t>
            </a:r>
            <a:r>
              <a:rPr lang="fr-FR" sz="1800" b="1" i="0" dirty="0">
                <a:solidFill>
                  <a:srgbClr val="002060"/>
                </a:solidFill>
                <a:effectLst/>
                <a:latin typeface="+mn-lt"/>
                <a:ea typeface="Times New Roman" panose="02020603050405020304" pitchFamily="18" charset="0"/>
              </a:rPr>
              <a:t>réduire la « bulle spéculative »</a:t>
            </a:r>
            <a:r>
              <a:rPr lang="fr-FR" sz="1800" i="0" dirty="0">
                <a:solidFill>
                  <a:srgbClr val="002060"/>
                </a:solidFill>
                <a:effectLst/>
                <a:latin typeface="+mn-lt"/>
                <a:ea typeface="Times New Roman" panose="02020603050405020304" pitchFamily="18" charset="0"/>
              </a:rPr>
              <a:t> en calmant la volatilité </a:t>
            </a:r>
            <a:r>
              <a:rPr lang="fr-FR" sz="1800" i="0" dirty="0">
                <a:solidFill>
                  <a:srgbClr val="002060"/>
                </a:solidFill>
                <a:latin typeface="+mn-lt"/>
                <a:ea typeface="Times New Roman" panose="02020603050405020304" pitchFamily="18" charset="0"/>
              </a:rPr>
              <a:t>d</a:t>
            </a:r>
            <a:r>
              <a:rPr lang="fr-FR" sz="1800" i="0" dirty="0">
                <a:solidFill>
                  <a:srgbClr val="002060"/>
                </a:solidFill>
                <a:effectLst/>
                <a:latin typeface="+mn-lt"/>
                <a:ea typeface="Times New Roman" panose="02020603050405020304" pitchFamily="18" charset="0"/>
              </a:rPr>
              <a:t>es marchés de gros européens gaz </a:t>
            </a:r>
            <a:r>
              <a:rPr lang="fr-FR" sz="1800" i="0" dirty="0">
                <a:solidFill>
                  <a:srgbClr val="002060"/>
                </a:solidFill>
                <a:latin typeface="+mn-lt"/>
                <a:ea typeface="Times New Roman" panose="02020603050405020304" pitchFamily="18" charset="0"/>
              </a:rPr>
              <a:t>/ </a:t>
            </a:r>
            <a:r>
              <a:rPr lang="fr-FR" sz="1800" i="0" dirty="0">
                <a:solidFill>
                  <a:srgbClr val="002060"/>
                </a:solidFill>
                <a:effectLst/>
                <a:latin typeface="+mn-lt"/>
                <a:ea typeface="Times New Roman" panose="02020603050405020304" pitchFamily="18" charset="0"/>
              </a:rPr>
              <a:t>électricité </a:t>
            </a:r>
            <a:r>
              <a:rPr lang="fr-FR" sz="1800" i="0" dirty="0">
                <a:solidFill>
                  <a:srgbClr val="002060"/>
                </a:solidFill>
                <a:latin typeface="+mn-lt"/>
                <a:ea typeface="Times New Roman" panose="02020603050405020304" pitchFamily="18" charset="0"/>
              </a:rPr>
              <a:t>suralimentés</a:t>
            </a:r>
            <a:r>
              <a:rPr lang="fr-FR" sz="1800" i="0" dirty="0">
                <a:solidFill>
                  <a:srgbClr val="002060"/>
                </a:solidFill>
                <a:effectLst/>
                <a:latin typeface="+mn-lt"/>
                <a:ea typeface="Times New Roman" panose="02020603050405020304" pitchFamily="18" charset="0"/>
              </a:rPr>
              <a:t> par </a:t>
            </a:r>
            <a:r>
              <a:rPr lang="fr-FR" sz="1800" i="0" dirty="0">
                <a:solidFill>
                  <a:srgbClr val="002060"/>
                </a:solidFill>
                <a:latin typeface="+mn-lt"/>
                <a:ea typeface="Times New Roman" panose="02020603050405020304" pitchFamily="18" charset="0"/>
              </a:rPr>
              <a:t>d</a:t>
            </a:r>
            <a:r>
              <a:rPr lang="fr-FR" sz="1800" i="0" dirty="0">
                <a:solidFill>
                  <a:srgbClr val="002060"/>
                </a:solidFill>
                <a:effectLst/>
                <a:latin typeface="+mn-lt"/>
                <a:ea typeface="Times New Roman" panose="02020603050405020304" pitchFamily="18" charset="0"/>
              </a:rPr>
              <a:t>es </a:t>
            </a:r>
            <a:r>
              <a:rPr lang="fr-FR" sz="1800" b="1" i="0" dirty="0">
                <a:solidFill>
                  <a:srgbClr val="002060"/>
                </a:solidFill>
                <a:effectLst/>
                <a:latin typeface="+mn-lt"/>
                <a:ea typeface="Times New Roman" panose="02020603050405020304" pitchFamily="18" charset="0"/>
              </a:rPr>
              <a:t>flux notionnels </a:t>
            </a:r>
            <a:r>
              <a:rPr lang="fr-FR" sz="1800" i="0" dirty="0">
                <a:solidFill>
                  <a:srgbClr val="002060"/>
                </a:solidFill>
                <a:effectLst/>
                <a:latin typeface="+mn-lt"/>
                <a:ea typeface="Times New Roman" panose="02020603050405020304" pitchFamily="18" charset="0"/>
              </a:rPr>
              <a:t>excessifs :</a:t>
            </a:r>
          </a:p>
          <a:p>
            <a:pPr marL="1543050" lvl="4" indent="-285750">
              <a:buFont typeface="Arial" panose="020B0604020202020204" pitchFamily="34" charset="0"/>
              <a:buChar char="•"/>
            </a:pPr>
            <a:endParaRPr lang="fr-FR" sz="800" i="0" dirty="0">
              <a:solidFill>
                <a:srgbClr val="002060"/>
              </a:solidFill>
              <a:effectLst/>
              <a:latin typeface="+mn-lt"/>
              <a:ea typeface="Times New Roman" panose="02020603050405020304" pitchFamily="18" charset="0"/>
            </a:endParaRPr>
          </a:p>
          <a:p>
            <a:pPr marL="1543050" lvl="4" indent="-285750">
              <a:buFont typeface="Arial" panose="020B0604020202020204" pitchFamily="34" charset="0"/>
              <a:buChar char="•"/>
            </a:pPr>
            <a:r>
              <a:rPr lang="fr-FR" sz="1600" b="1" i="0" dirty="0">
                <a:solidFill>
                  <a:srgbClr val="C00000"/>
                </a:solidFill>
                <a:effectLst/>
                <a:latin typeface="+mn-lt"/>
                <a:ea typeface="Times New Roman" panose="02020603050405020304" pitchFamily="18" charset="0"/>
              </a:rPr>
              <a:t>Plafonnement temporaire des prix </a:t>
            </a:r>
            <a:r>
              <a:rPr lang="fr-FR" sz="1600" b="1" i="0" dirty="0">
                <a:solidFill>
                  <a:srgbClr val="002060"/>
                </a:solidFill>
                <a:effectLst/>
                <a:latin typeface="+mn-lt"/>
                <a:ea typeface="Times New Roman" panose="02020603050405020304" pitchFamily="18" charset="0"/>
              </a:rPr>
              <a:t>:</a:t>
            </a:r>
          </a:p>
          <a:p>
            <a:pPr marL="2000250" lvl="5" indent="-285750">
              <a:buFont typeface="Courier New" panose="02070309020205020404" pitchFamily="49" charset="0"/>
              <a:buChar char="o"/>
            </a:pPr>
            <a:r>
              <a:rPr lang="fr-FR" sz="1600" b="1" i="0" dirty="0">
                <a:solidFill>
                  <a:srgbClr val="002060"/>
                </a:solidFill>
                <a:effectLst/>
                <a:latin typeface="+mn-lt"/>
                <a:ea typeface="Times New Roman" panose="02020603050405020304" pitchFamily="18" charset="0"/>
              </a:rPr>
              <a:t>du gaz (russe) pour la production électrique dans l’UE, </a:t>
            </a:r>
            <a:r>
              <a:rPr lang="fr-FR" sz="1600" i="0" dirty="0">
                <a:solidFill>
                  <a:srgbClr val="002060"/>
                </a:solidFill>
                <a:effectLst/>
                <a:latin typeface="+mn-lt"/>
                <a:ea typeface="Times New Roman" panose="02020603050405020304" pitchFamily="18" charset="0"/>
              </a:rPr>
              <a:t>comme en Espagne &amp; Portugal :</a:t>
            </a:r>
          </a:p>
          <a:p>
            <a:pPr marL="2457450" lvl="6" indent="-285750">
              <a:buFont typeface="Courier New" panose="02070309020205020404" pitchFamily="49" charset="0"/>
              <a:buChar char="o"/>
            </a:pPr>
            <a:r>
              <a:rPr lang="fr-FR" sz="1400" dirty="0">
                <a:solidFill>
                  <a:srgbClr val="002060"/>
                </a:solidFill>
                <a:ea typeface="Times New Roman" panose="02020603050405020304" pitchFamily="18" charset="0"/>
              </a:rPr>
              <a:t>p</a:t>
            </a:r>
            <a:r>
              <a:rPr lang="fr-FR" sz="1400" i="0" dirty="0">
                <a:solidFill>
                  <a:srgbClr val="002060"/>
                </a:solidFill>
                <a:effectLst/>
                <a:ea typeface="Times New Roman" panose="02020603050405020304" pitchFamily="18" charset="0"/>
              </a:rPr>
              <a:t>ar ex </a:t>
            </a:r>
            <a:r>
              <a:rPr lang="fr-FR" sz="1400" b="1" i="0" dirty="0">
                <a:solidFill>
                  <a:srgbClr val="C00000"/>
                </a:solidFill>
                <a:effectLst/>
                <a:ea typeface="Times New Roman" panose="02020603050405020304" pitchFamily="18" charset="0"/>
              </a:rPr>
              <a:t>50 €/MWh</a:t>
            </a:r>
            <a:r>
              <a:rPr lang="fr-FR" sz="1400" i="0" dirty="0">
                <a:solidFill>
                  <a:srgbClr val="002060"/>
                </a:solidFill>
                <a:effectLst/>
                <a:ea typeface="Times New Roman" panose="02020603050405020304" pitchFamily="18" charset="0"/>
              </a:rPr>
              <a:t>, et 100 €/MWh pour les autres usages (GNL, industrie…)</a:t>
            </a:r>
          </a:p>
          <a:p>
            <a:pPr marL="2457450" lvl="6" indent="-285750">
              <a:buFont typeface="Courier New" panose="02070309020205020404" pitchFamily="49" charset="0"/>
              <a:buChar char="o"/>
            </a:pPr>
            <a:r>
              <a:rPr lang="fr-FR" sz="1400" i="0" dirty="0">
                <a:solidFill>
                  <a:srgbClr val="002060"/>
                </a:solidFill>
                <a:effectLst/>
                <a:ea typeface="Times New Roman" panose="02020603050405020304" pitchFamily="18" charset="0"/>
              </a:rPr>
              <a:t>portée limitée de </a:t>
            </a:r>
            <a:r>
              <a:rPr lang="fr-FR" sz="1400" dirty="0">
                <a:solidFill>
                  <a:srgbClr val="002060"/>
                </a:solidFill>
                <a:ea typeface="Times New Roman" panose="02020603050405020304" pitchFamily="18" charset="0"/>
              </a:rPr>
              <a:t>la </a:t>
            </a:r>
            <a:r>
              <a:rPr lang="fr-FR" sz="1400" i="0" dirty="0">
                <a:solidFill>
                  <a:srgbClr val="002060"/>
                </a:solidFill>
                <a:effectLst/>
                <a:ea typeface="Times New Roman" panose="02020603050405020304" pitchFamily="18" charset="0"/>
              </a:rPr>
              <a:t>mesure car les appros UE en gaz russe se réduisent désormais 9%)</a:t>
            </a:r>
            <a:endParaRPr lang="fr-FR" sz="1400" dirty="0">
              <a:solidFill>
                <a:srgbClr val="002060"/>
              </a:solidFill>
              <a:ea typeface="Times New Roman" panose="02020603050405020304" pitchFamily="18" charset="0"/>
            </a:endParaRPr>
          </a:p>
          <a:p>
            <a:pPr marL="2000250" lvl="5" indent="-285750">
              <a:buFont typeface="Courier New" panose="02070309020205020404" pitchFamily="49" charset="0"/>
              <a:buChar char="o"/>
            </a:pPr>
            <a:r>
              <a:rPr lang="fr-FR" sz="1600" b="1" i="0" dirty="0">
                <a:solidFill>
                  <a:srgbClr val="002060"/>
                </a:solidFill>
                <a:effectLst/>
                <a:latin typeface="+mn-lt"/>
                <a:ea typeface="Times New Roman" panose="02020603050405020304" pitchFamily="18" charset="0"/>
              </a:rPr>
              <a:t>de l’électricité produite en EU</a:t>
            </a:r>
            <a:r>
              <a:rPr lang="fr-FR" sz="1400" b="1" i="0" dirty="0">
                <a:solidFill>
                  <a:srgbClr val="002060"/>
                </a:solidFill>
                <a:effectLst/>
                <a:latin typeface="+mn-lt"/>
                <a:ea typeface="Times New Roman" panose="02020603050405020304" pitchFamily="18" charset="0"/>
              </a:rPr>
              <a:t> </a:t>
            </a:r>
            <a:r>
              <a:rPr lang="fr-FR" sz="1400" i="0" dirty="0">
                <a:solidFill>
                  <a:srgbClr val="002060"/>
                </a:solidFill>
                <a:effectLst/>
                <a:latin typeface="+mn-lt"/>
                <a:ea typeface="Times New Roman" panose="02020603050405020304" pitchFamily="18" charset="0"/>
              </a:rPr>
              <a:t>(hors centrales à gaz/charbon) : </a:t>
            </a:r>
          </a:p>
          <a:p>
            <a:pPr marL="2457450" lvl="6" indent="-285750">
              <a:buFont typeface="Courier New" panose="02070309020205020404" pitchFamily="49" charset="0"/>
              <a:buChar char="o"/>
            </a:pPr>
            <a:r>
              <a:rPr lang="fr-FR" sz="1400" i="0" dirty="0">
                <a:solidFill>
                  <a:srgbClr val="002060"/>
                </a:solidFill>
                <a:effectLst/>
                <a:latin typeface="+mn-lt"/>
                <a:ea typeface="Times New Roman" panose="02020603050405020304" pitchFamily="18" charset="0"/>
              </a:rPr>
              <a:t>Le capping du gaz ramènera « </a:t>
            </a:r>
            <a:r>
              <a:rPr lang="fr-FR" sz="1400" i="1" dirty="0">
                <a:solidFill>
                  <a:srgbClr val="002060"/>
                </a:solidFill>
                <a:effectLst/>
                <a:latin typeface="+mn-lt"/>
                <a:ea typeface="Times New Roman" panose="02020603050405020304" pitchFamily="18" charset="0"/>
              </a:rPr>
              <a:t>mécaniquement </a:t>
            </a:r>
            <a:r>
              <a:rPr lang="fr-FR" sz="1400" i="0" dirty="0">
                <a:solidFill>
                  <a:srgbClr val="002060"/>
                </a:solidFill>
                <a:effectLst/>
                <a:latin typeface="+mn-lt"/>
                <a:ea typeface="Times New Roman" panose="02020603050405020304" pitchFamily="18" charset="0"/>
              </a:rPr>
              <a:t>» l’électricité vers des niveaux plus acceptables : &lt; </a:t>
            </a:r>
            <a:r>
              <a:rPr lang="fr-FR" sz="1400" b="1" i="0" dirty="0">
                <a:solidFill>
                  <a:srgbClr val="C00000"/>
                </a:solidFill>
                <a:effectLst/>
                <a:latin typeface="+mn-lt"/>
                <a:ea typeface="Times New Roman" panose="02020603050405020304" pitchFamily="18" charset="0"/>
              </a:rPr>
              <a:t>150 €/MWh </a:t>
            </a:r>
            <a:r>
              <a:rPr lang="fr-FR" sz="1400" i="0" dirty="0">
                <a:solidFill>
                  <a:srgbClr val="002060"/>
                </a:solidFill>
                <a:effectLst/>
                <a:latin typeface="+mn-lt"/>
                <a:ea typeface="Times New Roman" panose="02020603050405020304" pitchFamily="18" charset="0"/>
              </a:rPr>
              <a:t>?</a:t>
            </a:r>
          </a:p>
          <a:p>
            <a:pPr marL="2457450" lvl="6" indent="-285750">
              <a:buFont typeface="Courier New" panose="02070309020205020404" pitchFamily="49" charset="0"/>
              <a:buChar char="o"/>
            </a:pPr>
            <a:r>
              <a:rPr lang="fr-FR" sz="1400" i="0" dirty="0">
                <a:solidFill>
                  <a:srgbClr val="002060"/>
                </a:solidFill>
                <a:effectLst/>
                <a:latin typeface="+mn-lt"/>
                <a:ea typeface="Times New Roman" panose="02020603050405020304" pitchFamily="18" charset="0"/>
              </a:rPr>
              <a:t>pour financer cette mesure, </a:t>
            </a:r>
            <a:r>
              <a:rPr lang="fr-FR" sz="1400" dirty="0">
                <a:solidFill>
                  <a:srgbClr val="002060"/>
                </a:solidFill>
                <a:ea typeface="Times New Roman" panose="02020603050405020304" pitchFamily="18" charset="0"/>
              </a:rPr>
              <a:t>FR &amp; All </a:t>
            </a:r>
            <a:r>
              <a:rPr lang="fr-FR" sz="1400" i="0" dirty="0">
                <a:solidFill>
                  <a:srgbClr val="002060"/>
                </a:solidFill>
                <a:effectLst/>
                <a:latin typeface="+mn-lt"/>
                <a:ea typeface="Times New Roman" panose="02020603050405020304" pitchFamily="18" charset="0"/>
              </a:rPr>
              <a:t>proposent la </a:t>
            </a:r>
            <a:r>
              <a:rPr lang="fr-FR" sz="1400" b="1" i="0" dirty="0">
                <a:solidFill>
                  <a:srgbClr val="002060"/>
                </a:solidFill>
                <a:effectLst/>
                <a:latin typeface="+mn-lt"/>
                <a:ea typeface="Times New Roman" panose="02020603050405020304" pitchFamily="18" charset="0"/>
              </a:rPr>
              <a:t>création d’une Contribution européenne exceptionnelle </a:t>
            </a:r>
            <a:r>
              <a:rPr lang="fr-FR" sz="1400" i="0" dirty="0">
                <a:solidFill>
                  <a:srgbClr val="002060"/>
                </a:solidFill>
                <a:effectLst/>
                <a:latin typeface="+mn-lt"/>
                <a:ea typeface="Times New Roman" panose="02020603050405020304" pitchFamily="18" charset="0"/>
              </a:rPr>
              <a:t>sur les                           « </a:t>
            </a:r>
            <a:r>
              <a:rPr lang="fr-FR" sz="1400" b="1" i="0" dirty="0">
                <a:solidFill>
                  <a:srgbClr val="002060"/>
                </a:solidFill>
                <a:effectLst/>
                <a:latin typeface="+mn-lt"/>
                <a:ea typeface="Times New Roman" panose="02020603050405020304" pitchFamily="18" charset="0"/>
              </a:rPr>
              <a:t>sur-bénéfices »</a:t>
            </a:r>
            <a:r>
              <a:rPr lang="fr-FR" sz="1400" i="0" dirty="0">
                <a:solidFill>
                  <a:srgbClr val="002060"/>
                </a:solidFill>
                <a:effectLst/>
                <a:latin typeface="+mn-lt"/>
                <a:ea typeface="Times New Roman" panose="02020603050405020304" pitchFamily="18" charset="0"/>
              </a:rPr>
              <a:t> des opérateurs </a:t>
            </a:r>
            <a:r>
              <a:rPr lang="fr-FR" sz="1400" b="1" i="0" dirty="0">
                <a:solidFill>
                  <a:srgbClr val="002060"/>
                </a:solidFill>
                <a:effectLst/>
                <a:latin typeface="+mn-lt"/>
                <a:ea typeface="Times New Roman" panose="02020603050405020304" pitchFamily="18" charset="0"/>
              </a:rPr>
              <a:t>infra-marginaux</a:t>
            </a:r>
            <a:r>
              <a:rPr lang="fr-FR" sz="1400" i="0" dirty="0">
                <a:solidFill>
                  <a:srgbClr val="002060"/>
                </a:solidFill>
                <a:effectLst/>
                <a:latin typeface="+mn-lt"/>
                <a:ea typeface="Times New Roman" panose="02020603050405020304" pitchFamily="18" charset="0"/>
              </a:rPr>
              <a:t> </a:t>
            </a:r>
            <a:r>
              <a:rPr lang="fr-FR" sz="1400" dirty="0">
                <a:solidFill>
                  <a:srgbClr val="002060"/>
                </a:solidFill>
                <a:ea typeface="Times New Roman" panose="02020603050405020304" pitchFamily="18" charset="0"/>
              </a:rPr>
              <a:t>(</a:t>
            </a:r>
            <a:r>
              <a:rPr lang="fr-FR" sz="1400" i="0" dirty="0">
                <a:solidFill>
                  <a:srgbClr val="002060"/>
                </a:solidFill>
                <a:effectLst/>
                <a:latin typeface="+mn-lt"/>
                <a:ea typeface="Times New Roman" panose="02020603050405020304" pitchFamily="18" charset="0"/>
              </a:rPr>
              <a:t>coûts de production &lt; à ceux des centrales à gaz ou charbon) :</a:t>
            </a:r>
          </a:p>
          <a:p>
            <a:pPr marL="2914650" lvl="7" indent="-285750">
              <a:buFont typeface="Courier New" panose="02070309020205020404" pitchFamily="49" charset="0"/>
              <a:buChar char="o"/>
            </a:pPr>
            <a:r>
              <a:rPr lang="fr-FR" sz="1400" i="0" dirty="0">
                <a:solidFill>
                  <a:srgbClr val="002060"/>
                </a:solidFill>
                <a:effectLst/>
                <a:latin typeface="+mn-lt"/>
                <a:ea typeface="Times New Roman" panose="02020603050405020304" pitchFamily="18" charset="0"/>
              </a:rPr>
              <a:t>à défaut d’un accord à 27 sur ce mécanisme, FR et ALL proposent </a:t>
            </a:r>
            <a:r>
              <a:rPr lang="fr-FR" sz="1400" b="1" i="0" dirty="0">
                <a:solidFill>
                  <a:srgbClr val="002060"/>
                </a:solidFill>
                <a:effectLst/>
                <a:latin typeface="+mn-lt"/>
                <a:ea typeface="Times New Roman" panose="02020603050405020304" pitchFamily="18" charset="0"/>
              </a:rPr>
              <a:t>une taxation nationale</a:t>
            </a:r>
          </a:p>
          <a:p>
            <a:pPr marL="2457450" lvl="6" indent="-285750">
              <a:buFont typeface="Courier New" panose="02070309020205020404" pitchFamily="49" charset="0"/>
              <a:buChar char="o"/>
            </a:pPr>
            <a:r>
              <a:rPr lang="fr-FR" sz="1400" dirty="0">
                <a:solidFill>
                  <a:srgbClr val="002060"/>
                </a:solidFill>
                <a:ea typeface="Times New Roman" panose="02020603050405020304" pitchFamily="18" charset="0"/>
              </a:rPr>
              <a:t>+ créer un </a:t>
            </a:r>
            <a:r>
              <a:rPr lang="fr-FR" sz="1400" b="1" dirty="0">
                <a:solidFill>
                  <a:srgbClr val="002060"/>
                </a:solidFill>
                <a:ea typeface="Times New Roman" panose="02020603050405020304" pitchFamily="18" charset="0"/>
              </a:rPr>
              <a:t>prélèvement exceptionnel </a:t>
            </a:r>
            <a:r>
              <a:rPr lang="fr-FR" sz="1400" dirty="0">
                <a:solidFill>
                  <a:srgbClr val="002060"/>
                </a:solidFill>
                <a:ea typeface="Times New Roman" panose="02020603050405020304" pitchFamily="18" charset="0"/>
              </a:rPr>
              <a:t>sur les producteurs d’énergies fossiles bénéficiant de la flambée des prix (concerne Pays Bas, Danemark, Roumanie…)</a:t>
            </a:r>
            <a:endParaRPr lang="fr-FR" sz="1400" i="0" dirty="0">
              <a:solidFill>
                <a:srgbClr val="002060"/>
              </a:solidFill>
              <a:effectLst/>
              <a:latin typeface="+mn-lt"/>
              <a:ea typeface="Times New Roman" panose="02020603050405020304" pitchFamily="18" charset="0"/>
            </a:endParaRPr>
          </a:p>
          <a:p>
            <a:pPr marL="1543050" lvl="4" indent="-285750">
              <a:buFont typeface="Arial" panose="020B0604020202020204" pitchFamily="34" charset="0"/>
              <a:buChar char="•"/>
            </a:pPr>
            <a:r>
              <a:rPr lang="fr-FR" sz="1600" b="1" dirty="0">
                <a:solidFill>
                  <a:srgbClr val="002060"/>
                </a:solidFill>
                <a:latin typeface="+mn-lt"/>
                <a:ea typeface="Times New Roman" panose="02020603050405020304" pitchFamily="18" charset="0"/>
              </a:rPr>
              <a:t>Des garanties publiques pour </a:t>
            </a:r>
            <a:r>
              <a:rPr lang="fr-FR" sz="1600" b="1" dirty="0">
                <a:solidFill>
                  <a:srgbClr val="C00000"/>
                </a:solidFill>
                <a:latin typeface="+mn-lt"/>
                <a:ea typeface="Times New Roman" panose="02020603050405020304" pitchFamily="18" charset="0"/>
              </a:rPr>
              <a:t>renforcer la solidité financière d’opérateurs </a:t>
            </a:r>
            <a:r>
              <a:rPr lang="fr-FR" sz="1600" dirty="0">
                <a:solidFill>
                  <a:srgbClr val="002060"/>
                </a:solidFill>
                <a:latin typeface="+mn-lt"/>
                <a:ea typeface="Times New Roman" panose="02020603050405020304" pitchFamily="18" charset="0"/>
              </a:rPr>
              <a:t>contraints d’aligner des contreparties bancaires</a:t>
            </a:r>
            <a:endParaRPr lang="fr-FR" sz="1600" b="1" dirty="0">
              <a:solidFill>
                <a:srgbClr val="002060"/>
              </a:solidFill>
              <a:latin typeface="+mn-lt"/>
              <a:ea typeface="Times New Roman" panose="02020603050405020304" pitchFamily="18" charset="0"/>
            </a:endParaRPr>
          </a:p>
          <a:p>
            <a:pPr marL="1543050" lvl="4" indent="-285750">
              <a:buFont typeface="Arial" panose="020B0604020202020204" pitchFamily="34" charset="0"/>
              <a:buChar char="•"/>
            </a:pPr>
            <a:r>
              <a:rPr lang="fr-FR" sz="1600" b="1" dirty="0">
                <a:solidFill>
                  <a:srgbClr val="002060"/>
                </a:solidFill>
                <a:latin typeface="+mn-lt"/>
                <a:ea typeface="Times New Roman" panose="02020603050405020304" pitchFamily="18" charset="0"/>
              </a:rPr>
              <a:t>Faire baisser la demande d’électricité </a:t>
            </a:r>
            <a:r>
              <a:rPr lang="fr-FR" sz="1600" dirty="0">
                <a:solidFill>
                  <a:srgbClr val="002060"/>
                </a:solidFill>
                <a:latin typeface="+mn-lt"/>
                <a:ea typeface="Times New Roman" panose="02020603050405020304" pitchFamily="18" charset="0"/>
              </a:rPr>
              <a:t>via des « </a:t>
            </a:r>
            <a:r>
              <a:rPr lang="fr-FR" sz="1600" i="1" dirty="0">
                <a:solidFill>
                  <a:srgbClr val="002060"/>
                </a:solidFill>
                <a:latin typeface="+mn-lt"/>
                <a:ea typeface="Times New Roman" panose="02020603050405020304" pitchFamily="18" charset="0"/>
              </a:rPr>
              <a:t>économies intelligentes </a:t>
            </a:r>
            <a:r>
              <a:rPr lang="fr-FR" sz="1600" dirty="0">
                <a:solidFill>
                  <a:srgbClr val="002060"/>
                </a:solidFill>
                <a:latin typeface="+mn-lt"/>
                <a:ea typeface="Times New Roman" panose="02020603050405020304" pitchFamily="18" charset="0"/>
              </a:rPr>
              <a:t>» lissant les pics de consommation (comme pour              le Plan de sobriété gaz), si plus de 5 Etats le demandent</a:t>
            </a:r>
          </a:p>
          <a:p>
            <a:pPr marL="1085850" lvl="3" indent="-285750">
              <a:buFont typeface="Arial" panose="020B0604020202020204" pitchFamily="34" charset="0"/>
              <a:buChar char="•"/>
            </a:pPr>
            <a:endParaRPr lang="fr-FR" sz="800" i="0" dirty="0">
              <a:solidFill>
                <a:srgbClr val="002060"/>
              </a:solidFill>
              <a:effectLst/>
              <a:latin typeface="+mn-lt"/>
              <a:ea typeface="Times New Roman" panose="02020603050405020304" pitchFamily="18" charset="0"/>
            </a:endParaRPr>
          </a:p>
          <a:p>
            <a:pPr marL="1085850" lvl="3" indent="-285750">
              <a:buFont typeface="Wingdings" panose="05000000000000000000" pitchFamily="2" charset="2"/>
              <a:buChar char="Ø"/>
            </a:pPr>
            <a:r>
              <a:rPr lang="fr-FR" sz="1800" b="1" i="0" dirty="0">
                <a:solidFill>
                  <a:srgbClr val="002060"/>
                </a:solidFill>
                <a:latin typeface="+mn-lt"/>
                <a:ea typeface="Times New Roman" panose="02020603050405020304" pitchFamily="18" charset="0"/>
              </a:rPr>
              <a:t>Des mesures structurelles de moyen terme : </a:t>
            </a:r>
            <a:r>
              <a:rPr lang="fr-FR" sz="1800" dirty="0">
                <a:solidFill>
                  <a:srgbClr val="002060"/>
                </a:solidFill>
                <a:latin typeface="+mn-lt"/>
                <a:ea typeface="Times New Roman" panose="02020603050405020304" pitchFamily="18" charset="0"/>
              </a:rPr>
              <a:t>annoncer le </a:t>
            </a:r>
            <a:r>
              <a:rPr lang="fr-FR" sz="1800" b="1" dirty="0">
                <a:solidFill>
                  <a:srgbClr val="002060"/>
                </a:solidFill>
                <a:latin typeface="+mn-lt"/>
                <a:ea typeface="Times New Roman" panose="02020603050405020304" pitchFamily="18" charset="0"/>
              </a:rPr>
              <a:t>lancement de la réform</a:t>
            </a:r>
            <a:r>
              <a:rPr lang="fr-FR" sz="1800" b="1" i="0" dirty="0">
                <a:solidFill>
                  <a:srgbClr val="002060"/>
                </a:solidFill>
                <a:effectLst/>
                <a:latin typeface="+mn-lt"/>
                <a:ea typeface="Times New Roman" panose="02020603050405020304" pitchFamily="18" charset="0"/>
              </a:rPr>
              <a:t>e  du </a:t>
            </a:r>
            <a:r>
              <a:rPr lang="fr-FR" sz="1800" i="0" dirty="0">
                <a:solidFill>
                  <a:srgbClr val="002060"/>
                </a:solidFill>
                <a:effectLst/>
                <a:latin typeface="+mn-lt"/>
                <a:ea typeface="Times New Roman" panose="02020603050405020304" pitchFamily="18" charset="0"/>
              </a:rPr>
              <a:t>« </a:t>
            </a:r>
            <a:r>
              <a:rPr lang="fr-FR" sz="1800" b="1" i="1" dirty="0" err="1">
                <a:solidFill>
                  <a:srgbClr val="002060"/>
                </a:solidFill>
                <a:effectLst/>
                <a:latin typeface="+mn-lt"/>
                <a:ea typeface="Times New Roman" panose="02020603050405020304" pitchFamily="18" charset="0"/>
              </a:rPr>
              <a:t>market</a:t>
            </a:r>
            <a:r>
              <a:rPr lang="fr-FR" sz="1800" b="1" i="1" dirty="0">
                <a:solidFill>
                  <a:srgbClr val="002060"/>
                </a:solidFill>
                <a:effectLst/>
                <a:latin typeface="+mn-lt"/>
                <a:ea typeface="Times New Roman" panose="02020603050405020304" pitchFamily="18" charset="0"/>
              </a:rPr>
              <a:t> design </a:t>
            </a:r>
            <a:r>
              <a:rPr lang="fr-FR" sz="1800" i="0" dirty="0">
                <a:solidFill>
                  <a:srgbClr val="002060"/>
                </a:solidFill>
                <a:effectLst/>
                <a:latin typeface="+mn-lt"/>
                <a:ea typeface="Times New Roman" panose="02020603050405020304" pitchFamily="18" charset="0"/>
              </a:rPr>
              <a:t>» </a:t>
            </a:r>
            <a:r>
              <a:rPr lang="fr-FR" sz="1600" i="0" dirty="0">
                <a:solidFill>
                  <a:srgbClr val="002060"/>
                </a:solidFill>
                <a:effectLst/>
                <a:latin typeface="+mn-lt"/>
                <a:ea typeface="Times New Roman" panose="02020603050405020304" pitchFamily="18" charset="0"/>
              </a:rPr>
              <a:t>:</a:t>
            </a:r>
          </a:p>
          <a:p>
            <a:pPr marL="1543050" lvl="4" indent="-285750">
              <a:buFont typeface="Arial" panose="020B0604020202020204" pitchFamily="34" charset="0"/>
              <a:buChar char="•"/>
            </a:pPr>
            <a:r>
              <a:rPr lang="fr-FR" sz="1600" i="0" dirty="0">
                <a:solidFill>
                  <a:srgbClr val="002060"/>
                </a:solidFill>
                <a:effectLst/>
                <a:latin typeface="+mn-lt"/>
                <a:ea typeface="Times New Roman" panose="02020603050405020304" pitchFamily="18" charset="0"/>
              </a:rPr>
              <a:t>les « </a:t>
            </a:r>
            <a:r>
              <a:rPr lang="fr-FR" sz="1600" i="1" dirty="0">
                <a:solidFill>
                  <a:srgbClr val="002060"/>
                </a:solidFill>
                <a:effectLst/>
                <a:latin typeface="+mn-lt"/>
                <a:ea typeface="Times New Roman" panose="02020603050405020304" pitchFamily="18" charset="0"/>
              </a:rPr>
              <a:t>Etats frugaux </a:t>
            </a:r>
            <a:r>
              <a:rPr lang="fr-FR" sz="1600" i="0" dirty="0">
                <a:solidFill>
                  <a:srgbClr val="002060"/>
                </a:solidFill>
                <a:effectLst/>
                <a:latin typeface="+mn-lt"/>
                <a:ea typeface="Times New Roman" panose="02020603050405020304" pitchFamily="18" charset="0"/>
              </a:rPr>
              <a:t>» y sont désormais disposés : Allemagne, Autriche…</a:t>
            </a:r>
            <a:endParaRPr lang="fr-FR" sz="800" i="0" dirty="0">
              <a:solidFill>
                <a:srgbClr val="002060"/>
              </a:solidFill>
              <a:latin typeface="+mn-lt"/>
              <a:ea typeface="Times New Roman" panose="02020603050405020304" pitchFamily="18" charset="0"/>
            </a:endParaRPr>
          </a:p>
          <a:p>
            <a:pPr marL="1085850" lvl="3" indent="-285750">
              <a:buFont typeface="Wingdings" panose="05000000000000000000" pitchFamily="2" charset="2"/>
              <a:buChar char="Ø"/>
            </a:pPr>
            <a:r>
              <a:rPr lang="fr-FR" sz="1800" i="0" dirty="0">
                <a:solidFill>
                  <a:srgbClr val="002060"/>
                </a:solidFill>
                <a:latin typeface="+mn-lt"/>
                <a:ea typeface="Times New Roman" panose="02020603050405020304" pitchFamily="18" charset="0"/>
              </a:rPr>
              <a:t>Ces mesures ont été préparées lors du </a:t>
            </a:r>
            <a:r>
              <a:rPr lang="fr-FR" sz="1800" b="1" i="0" dirty="0">
                <a:solidFill>
                  <a:srgbClr val="002060"/>
                </a:solidFill>
                <a:latin typeface="+mn-lt"/>
                <a:ea typeface="Times New Roman" panose="02020603050405020304" pitchFamily="18" charset="0"/>
              </a:rPr>
              <a:t>Conseil extraordinaire des Ministres de l’énergie </a:t>
            </a:r>
            <a:r>
              <a:rPr lang="fr-FR" sz="1800" i="0" dirty="0">
                <a:solidFill>
                  <a:srgbClr val="002060"/>
                </a:solidFill>
                <a:latin typeface="+mn-lt"/>
                <a:ea typeface="Times New Roman" panose="02020603050405020304" pitchFamily="18" charset="0"/>
              </a:rPr>
              <a:t>du 9 sept pour des annonces lors du </a:t>
            </a:r>
            <a:r>
              <a:rPr lang="fr-FR" sz="1800" b="1" i="0" dirty="0">
                <a:solidFill>
                  <a:srgbClr val="002060"/>
                </a:solidFill>
                <a:latin typeface="+mn-lt"/>
                <a:ea typeface="Times New Roman" panose="02020603050405020304" pitchFamily="18" charset="0"/>
              </a:rPr>
              <a:t>Conseil européen du 14 septembre </a:t>
            </a:r>
          </a:p>
          <a:p>
            <a:pPr marL="800100" lvl="3" indent="0">
              <a:buNone/>
            </a:pPr>
            <a:endParaRPr lang="fr-FR" sz="1800" i="0" dirty="0">
              <a:solidFill>
                <a:srgbClr val="002060"/>
              </a:solidFill>
              <a:latin typeface="+mn-lt"/>
              <a:ea typeface="Times New Roman" panose="02020603050405020304" pitchFamily="18" charset="0"/>
            </a:endParaRPr>
          </a:p>
          <a:p>
            <a:pPr marL="800100" lvl="3" indent="0">
              <a:buNone/>
            </a:pPr>
            <a:endParaRPr lang="fr-FR" sz="1800" i="0" dirty="0">
              <a:solidFill>
                <a:srgbClr val="002060"/>
              </a:solidFill>
              <a:effectLst/>
              <a:latin typeface="+mn-lt"/>
              <a:ea typeface="Times New Roman" panose="02020603050405020304" pitchFamily="18" charset="0"/>
            </a:endParaRPr>
          </a:p>
          <a:p>
            <a:pPr marL="1257300" lvl="4" indent="0">
              <a:buNone/>
            </a:pPr>
            <a:endParaRPr lang="fr-FR" sz="800" i="0" dirty="0">
              <a:solidFill>
                <a:srgbClr val="002060"/>
              </a:solidFill>
              <a:effectLst/>
              <a:latin typeface="+mn-lt"/>
              <a:ea typeface="Times New Roman" panose="02020603050405020304" pitchFamily="18" charset="0"/>
            </a:endParaRPr>
          </a:p>
          <a:p>
            <a:pPr marL="285750" lvl="1" indent="-285750">
              <a:buFont typeface="Arial" panose="020B0604020202020204" pitchFamily="34" charset="0"/>
              <a:buChar char="•"/>
            </a:pPr>
            <a:endParaRPr lang="fr-FR" sz="1400" b="0" i="0"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200" b="0" i="0" dirty="0">
              <a:solidFill>
                <a:srgbClr val="002060"/>
              </a:solidFill>
              <a:effectLst/>
              <a:latin typeface="+mn-lt"/>
              <a:ea typeface="Times New Roman" panose="02020603050405020304" pitchFamily="18" charset="0"/>
              <a:cs typeface="Times New Roman" panose="02020603050405020304" pitchFamily="18" charset="0"/>
            </a:endParaRPr>
          </a:p>
          <a:p>
            <a:pPr marL="66040" indent="0" algn="just">
              <a:spcAft>
                <a:spcPts val="0"/>
              </a:spcAft>
              <a:buNone/>
            </a:pPr>
            <a:r>
              <a:rPr lang="fr-FR" sz="1200" b="1" spc="30" dirty="0">
                <a:solidFill>
                  <a:srgbClr val="002060"/>
                </a:solidFill>
                <a:effectLst/>
                <a:latin typeface="+mn-lt"/>
                <a:ea typeface="Times New Roman" panose="02020603050405020304" pitchFamily="18" charset="0"/>
                <a:cs typeface="Calibri" panose="020F0502020204030204" pitchFamily="34" charset="0"/>
              </a:rPr>
              <a:t> </a:t>
            </a:r>
            <a:endParaRPr lang="fr-FR" sz="1200" dirty="0">
              <a:solidFill>
                <a:srgbClr val="002060"/>
              </a:solidFill>
              <a:effectLst/>
              <a:latin typeface="+mn-lt"/>
              <a:ea typeface="Times New Roman" panose="02020603050405020304" pitchFamily="18" charset="0"/>
              <a:cs typeface="Times New Roman" panose="02020603050405020304" pitchFamily="18" charset="0"/>
            </a:endParaRPr>
          </a:p>
          <a:p>
            <a:pPr marL="342900" lvl="2" indent="0">
              <a:buNone/>
            </a:pPr>
            <a:endParaRPr lang="fr-FR" sz="1200" b="0" i="0" dirty="0">
              <a:solidFill>
                <a:srgbClr val="002060"/>
              </a:solidFill>
              <a:latin typeface="+mn-lt"/>
            </a:endParaRPr>
          </a:p>
          <a:p>
            <a:pPr marL="342900" lvl="2" indent="0">
              <a:buNone/>
            </a:pPr>
            <a:endParaRPr lang="fr-FR" sz="1200" b="0" i="0" dirty="0">
              <a:solidFill>
                <a:srgbClr val="002060"/>
              </a:solidFill>
              <a:latin typeface="+mn-lt"/>
            </a:endParaRPr>
          </a:p>
          <a:p>
            <a:pPr marL="0" lvl="1" indent="0">
              <a:buNone/>
            </a:pPr>
            <a:endParaRPr lang="fr-FR" sz="1200" i="0" dirty="0">
              <a:solidFill>
                <a:srgbClr val="002060"/>
              </a:solidFill>
              <a:latin typeface="+mn-lt"/>
            </a:endParaRPr>
          </a:p>
          <a:p>
            <a:pPr marL="857250" lvl="1" indent="-857250">
              <a:buFont typeface="Arial" panose="020B0604020202020204" pitchFamily="34" charset="0"/>
              <a:buChar char="•"/>
            </a:pPr>
            <a:endParaRPr lang="fr-FR" sz="1200" b="1" dirty="0">
              <a:solidFill>
                <a:srgbClr val="002060"/>
              </a:solidFill>
              <a:latin typeface="+mn-lt"/>
            </a:endParaRPr>
          </a:p>
        </p:txBody>
      </p:sp>
      <p:pic>
        <p:nvPicPr>
          <p:cNvPr id="4" name="Image 3" descr="Une image contenant dessin&#10;&#10;Description générée automatiquement">
            <a:extLst>
              <a:ext uri="{FF2B5EF4-FFF2-40B4-BE49-F238E27FC236}">
                <a16:creationId xmlns:a16="http://schemas.microsoft.com/office/drawing/2014/main" id="{9DF1B708-80D7-48F1-AEA7-0349BC540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27" y="158139"/>
            <a:ext cx="637254" cy="646331"/>
          </a:xfrm>
          <a:prstGeom prst="rect">
            <a:avLst/>
          </a:prstGeom>
        </p:spPr>
      </p:pic>
    </p:spTree>
    <p:extLst>
      <p:ext uri="{BB962C8B-B14F-4D97-AF65-F5344CB8AC3E}">
        <p14:creationId xmlns:p14="http://schemas.microsoft.com/office/powerpoint/2010/main" val="2334120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168" y="103292"/>
            <a:ext cx="9074916" cy="646332"/>
          </a:xfrm>
        </p:spPr>
        <p:txBody>
          <a:bodyPr>
            <a:normAutofit fontScale="90000"/>
          </a:bodyPr>
          <a:lstStyle/>
          <a:p>
            <a:br>
              <a:rPr lang="fr-FR" sz="2400" dirty="0">
                <a:solidFill>
                  <a:srgbClr val="002060"/>
                </a:solidFill>
                <a:latin typeface="+mn-lt"/>
              </a:rPr>
            </a:br>
            <a:r>
              <a:rPr lang="fr-FR" sz="3100" dirty="0">
                <a:solidFill>
                  <a:srgbClr val="002060"/>
                </a:solidFill>
                <a:latin typeface="+mn-lt"/>
              </a:rPr>
              <a:t>SOLUTIONS à COURT-TERME : en FRANCE</a:t>
            </a:r>
            <a:br>
              <a:rPr lang="fr-FR" sz="2400" dirty="0">
                <a:solidFill>
                  <a:srgbClr val="002060"/>
                </a:solidFill>
                <a:latin typeface="+mn-lt"/>
              </a:rPr>
            </a:br>
            <a:r>
              <a:rPr lang="fr-FR" sz="2400" dirty="0">
                <a:solidFill>
                  <a:srgbClr val="002060"/>
                </a:solidFill>
                <a:latin typeface="+mn-lt"/>
              </a:rPr>
              <a:t> </a:t>
            </a:r>
          </a:p>
        </p:txBody>
      </p:sp>
      <p:sp>
        <p:nvSpPr>
          <p:cNvPr id="3" name="Espace réservé du contenu 2"/>
          <p:cNvSpPr>
            <a:spLocks noGrp="1"/>
          </p:cNvSpPr>
          <p:nvPr>
            <p:ph idx="1"/>
          </p:nvPr>
        </p:nvSpPr>
        <p:spPr>
          <a:xfrm>
            <a:off x="448409" y="474785"/>
            <a:ext cx="11420129" cy="6383214"/>
          </a:xfrm>
          <a:noFill/>
        </p:spPr>
        <p:txBody>
          <a:bodyPr>
            <a:noAutofit/>
          </a:bodyPr>
          <a:lstStyle/>
          <a:p>
            <a:pPr marL="0" lvl="1" indent="0">
              <a:buNone/>
            </a:pPr>
            <a:endParaRPr lang="fr-FR" sz="800" i="0" dirty="0">
              <a:solidFill>
                <a:srgbClr val="002060"/>
              </a:solidFill>
              <a:latin typeface="+mn-lt"/>
            </a:endParaRPr>
          </a:p>
          <a:p>
            <a:pPr marL="800100" lvl="3" indent="0">
              <a:buNone/>
            </a:pPr>
            <a:endParaRPr lang="fr-FR" sz="800" b="1" i="0" dirty="0">
              <a:solidFill>
                <a:srgbClr val="002060"/>
              </a:solidFill>
              <a:latin typeface="+mn-lt"/>
              <a:ea typeface="Calibri" panose="020F0502020204030204" pitchFamily="34" charset="0"/>
            </a:endParaRPr>
          </a:p>
          <a:p>
            <a:pPr marL="800100" lvl="3" indent="0">
              <a:buNone/>
            </a:pPr>
            <a:r>
              <a:rPr lang="fr-FR" sz="1800" b="1" i="0" dirty="0">
                <a:solidFill>
                  <a:srgbClr val="002060"/>
                </a:solidFill>
                <a:latin typeface="+mn-lt"/>
                <a:ea typeface="Calibri" panose="020F0502020204030204" pitchFamily="34" charset="0"/>
              </a:rPr>
              <a:t>Des mesures de soutien, oui mais vu le niveau des cours actuels, elles coûtent une fortune au Budget             (quid de la fin du « quoi qu’il en coûte » ?) et sont </a:t>
            </a:r>
            <a:r>
              <a:rPr lang="fr-FR" sz="1800" b="1" i="0" dirty="0">
                <a:solidFill>
                  <a:srgbClr val="C00000"/>
                </a:solidFill>
                <a:latin typeface="+mn-lt"/>
                <a:ea typeface="Calibri" panose="020F0502020204030204" pitchFamily="34" charset="0"/>
              </a:rPr>
              <a:t>de moins en moins couvrantes :</a:t>
            </a:r>
          </a:p>
          <a:p>
            <a:pPr marL="1543050" lvl="4" indent="-285750">
              <a:buFont typeface="Arial" panose="020B0604020202020204" pitchFamily="34" charset="0"/>
              <a:buChar char="•"/>
            </a:pPr>
            <a:endParaRPr lang="fr-FR" sz="800" dirty="0">
              <a:solidFill>
                <a:srgbClr val="002060"/>
              </a:solidFill>
              <a:effectLst/>
              <a:latin typeface="+mn-lt"/>
              <a:ea typeface="Times New Roman" panose="02020603050405020304" pitchFamily="18" charset="0"/>
            </a:endParaRPr>
          </a:p>
          <a:p>
            <a:pPr marL="1543050" lvl="4" indent="-285750">
              <a:buFont typeface="Arial" panose="020B0604020202020204" pitchFamily="34" charset="0"/>
              <a:buChar char="•"/>
            </a:pPr>
            <a:r>
              <a:rPr lang="fr-FR" b="1" dirty="0">
                <a:solidFill>
                  <a:srgbClr val="002060"/>
                </a:solidFill>
                <a:effectLst/>
                <a:latin typeface="+mn-lt"/>
                <a:ea typeface="Times New Roman" panose="02020603050405020304" pitchFamily="18" charset="0"/>
              </a:rPr>
              <a:t>ARENH 2023 </a:t>
            </a:r>
            <a:r>
              <a:rPr lang="fr-FR" dirty="0">
                <a:solidFill>
                  <a:srgbClr val="002060"/>
                </a:solidFill>
                <a:effectLst/>
                <a:latin typeface="+mn-lt"/>
                <a:ea typeface="Times New Roman" panose="02020603050405020304" pitchFamily="18" charset="0"/>
              </a:rPr>
              <a:t>: 100, </a:t>
            </a:r>
            <a:r>
              <a:rPr lang="fr-FR" b="1" dirty="0">
                <a:solidFill>
                  <a:srgbClr val="002060"/>
                </a:solidFill>
                <a:effectLst/>
                <a:latin typeface="+mn-lt"/>
                <a:ea typeface="Times New Roman" panose="02020603050405020304" pitchFamily="18" charset="0"/>
              </a:rPr>
              <a:t>110</a:t>
            </a:r>
            <a:r>
              <a:rPr lang="fr-FR" dirty="0">
                <a:solidFill>
                  <a:srgbClr val="002060"/>
                </a:solidFill>
                <a:effectLst/>
                <a:latin typeface="+mn-lt"/>
                <a:ea typeface="Times New Roman" panose="02020603050405020304" pitchFamily="18" charset="0"/>
              </a:rPr>
              <a:t> ou 120 TWh ? La Commission n’a pas donné son feu vert pour un nouveau coup de pouce au-delà de 100, et la faible production temporaire du parc nucléaire ne permet pas d’accroître beaucoup l’ARENH</a:t>
            </a:r>
          </a:p>
          <a:p>
            <a:pPr marL="1543050" lvl="4" indent="-285750">
              <a:buFont typeface="Arial" panose="020B0604020202020204" pitchFamily="34" charset="0"/>
              <a:buChar char="•"/>
            </a:pPr>
            <a:endParaRPr lang="fr-FR" sz="800" b="1" dirty="0">
              <a:solidFill>
                <a:srgbClr val="002060"/>
              </a:solidFill>
              <a:effectLst/>
              <a:latin typeface="+mn-lt"/>
              <a:ea typeface="Times New Roman" panose="02020603050405020304" pitchFamily="18" charset="0"/>
            </a:endParaRPr>
          </a:p>
          <a:p>
            <a:pPr marL="1543050" lvl="4" indent="-285750">
              <a:buFont typeface="Arial" panose="020B0604020202020204" pitchFamily="34" charset="0"/>
              <a:buChar char="•"/>
            </a:pPr>
            <a:r>
              <a:rPr lang="fr-FR" b="1" dirty="0">
                <a:solidFill>
                  <a:srgbClr val="002060"/>
                </a:solidFill>
                <a:effectLst/>
                <a:latin typeface="+mn-lt"/>
                <a:ea typeface="Times New Roman" panose="02020603050405020304" pitchFamily="18" charset="0"/>
              </a:rPr>
              <a:t>Aide d’urgence gaz/électricité </a:t>
            </a:r>
            <a:r>
              <a:rPr lang="fr-FR" dirty="0">
                <a:solidFill>
                  <a:srgbClr val="002060"/>
                </a:solidFill>
                <a:effectLst/>
                <a:latin typeface="+mn-lt"/>
                <a:ea typeface="Times New Roman" panose="02020603050405020304" pitchFamily="18" charset="0"/>
              </a:rPr>
              <a:t>(Plan de résilience) : c’est une aide a posteriori, levier moins fort que l’ARENH</a:t>
            </a:r>
            <a:endParaRPr lang="fr-FR" sz="800" b="1" dirty="0">
              <a:solidFill>
                <a:srgbClr val="002060"/>
              </a:solidFill>
              <a:ea typeface="Times New Roman" panose="02020603050405020304" pitchFamily="18" charset="0"/>
            </a:endParaRPr>
          </a:p>
          <a:p>
            <a:pPr marL="2000250" lvl="5" indent="-285750"/>
            <a:r>
              <a:rPr lang="fr-FR" sz="1400" b="1" dirty="0">
                <a:solidFill>
                  <a:srgbClr val="002060"/>
                </a:solidFill>
                <a:effectLst/>
                <a:latin typeface="+mn-lt"/>
                <a:ea typeface="Times New Roman" panose="02020603050405020304" pitchFamily="18" charset="0"/>
              </a:rPr>
              <a:t>aide à 2 m€ : </a:t>
            </a:r>
            <a:r>
              <a:rPr lang="fr-FR" sz="1400" dirty="0">
                <a:solidFill>
                  <a:srgbClr val="002060"/>
                </a:solidFill>
                <a:effectLst/>
                <a:latin typeface="+mn-lt"/>
                <a:ea typeface="Times New Roman" panose="02020603050405020304" pitchFamily="18" charset="0"/>
              </a:rPr>
              <a:t>peu opérante dans le secteur diffus car de </a:t>
            </a:r>
            <a:r>
              <a:rPr lang="fr-FR" sz="1400" b="1" dirty="0">
                <a:solidFill>
                  <a:srgbClr val="002060"/>
                </a:solidFill>
                <a:effectLst/>
                <a:latin typeface="+mn-lt"/>
                <a:ea typeface="Times New Roman" panose="02020603050405020304" pitchFamily="18" charset="0"/>
              </a:rPr>
              <a:t>nombreux freins : </a:t>
            </a:r>
            <a:r>
              <a:rPr lang="fr-FR" sz="1400" b="1" dirty="0">
                <a:solidFill>
                  <a:srgbClr val="C00000"/>
                </a:solidFill>
                <a:effectLst/>
                <a:latin typeface="+mn-lt"/>
                <a:ea typeface="Times New Roman" panose="02020603050405020304" pitchFamily="18" charset="0"/>
              </a:rPr>
              <a:t>500 K€ distribués </a:t>
            </a:r>
            <a:r>
              <a:rPr lang="fr-FR" sz="1400" b="1" dirty="0">
                <a:solidFill>
                  <a:srgbClr val="C00000"/>
                </a:solidFill>
                <a:ea typeface="Times New Roman" panose="02020603050405020304" pitchFamily="18" charset="0"/>
              </a:rPr>
              <a:t>sur 3 Mrds€ mobilisés</a:t>
            </a:r>
            <a:r>
              <a:rPr lang="fr-FR" sz="1400" b="1" dirty="0">
                <a:solidFill>
                  <a:srgbClr val="002060"/>
                </a:solidFill>
                <a:effectLst/>
                <a:latin typeface="+mn-lt"/>
                <a:ea typeface="Times New Roman" panose="02020603050405020304" pitchFamily="18" charset="0"/>
              </a:rPr>
              <a:t>…</a:t>
            </a:r>
          </a:p>
          <a:p>
            <a:pPr marL="2457450" lvl="6" indent="-285750"/>
            <a:r>
              <a:rPr lang="fr-FR" sz="1400" dirty="0">
                <a:solidFill>
                  <a:srgbClr val="002060"/>
                </a:solidFill>
                <a:effectLst/>
                <a:latin typeface="+mn-lt"/>
                <a:ea typeface="Times New Roman" panose="02020603050405020304" pitchFamily="18" charset="0"/>
              </a:rPr>
              <a:t>Bercy </a:t>
            </a:r>
            <a:r>
              <a:rPr lang="fr-FR" sz="1400" dirty="0">
                <a:solidFill>
                  <a:srgbClr val="002060"/>
                </a:solidFill>
                <a:ea typeface="Times New Roman" panose="02020603050405020304" pitchFamily="18" charset="0"/>
              </a:rPr>
              <a:t>a</a:t>
            </a:r>
            <a:r>
              <a:rPr lang="fr-FR" sz="1400" dirty="0">
                <a:solidFill>
                  <a:srgbClr val="002060"/>
                </a:solidFill>
                <a:effectLst/>
                <a:latin typeface="+mn-lt"/>
                <a:ea typeface="Times New Roman" panose="02020603050405020304" pitchFamily="18" charset="0"/>
              </a:rPr>
              <a:t> assoupli 2 critères </a:t>
            </a:r>
            <a:r>
              <a:rPr lang="fr-FR" sz="1400" dirty="0">
                <a:solidFill>
                  <a:srgbClr val="002060"/>
                </a:solidFill>
                <a:ea typeface="Times New Roman" panose="02020603050405020304" pitchFamily="18" charset="0"/>
              </a:rPr>
              <a:t>: prolongement (délai supplémentaire), flexibilisation du critère EBE (baisse mensuelle)</a:t>
            </a:r>
            <a:endParaRPr lang="fr-FR" sz="1400" dirty="0">
              <a:solidFill>
                <a:srgbClr val="002060"/>
              </a:solidFill>
              <a:effectLst/>
              <a:latin typeface="+mn-lt"/>
              <a:ea typeface="Times New Roman" panose="02020603050405020304" pitchFamily="18" charset="0"/>
            </a:endParaRPr>
          </a:p>
          <a:p>
            <a:pPr marL="2457450" lvl="6" indent="-285750"/>
            <a:r>
              <a:rPr lang="fr-FR" sz="1400" b="1" dirty="0">
                <a:solidFill>
                  <a:srgbClr val="002060"/>
                </a:solidFill>
                <a:ea typeface="Times New Roman" panose="02020603050405020304" pitchFamily="18" charset="0"/>
              </a:rPr>
              <a:t>des critères sont oubliés</a:t>
            </a:r>
            <a:r>
              <a:rPr lang="fr-FR" sz="1400" dirty="0">
                <a:solidFill>
                  <a:srgbClr val="002060"/>
                </a:solidFill>
                <a:ea typeface="Times New Roman" panose="02020603050405020304" pitchFamily="18" charset="0"/>
              </a:rPr>
              <a:t> </a:t>
            </a:r>
            <a:r>
              <a:rPr lang="fr-FR" sz="1400" b="1" dirty="0">
                <a:solidFill>
                  <a:srgbClr val="002060"/>
                </a:solidFill>
                <a:ea typeface="Times New Roman" panose="02020603050405020304" pitchFamily="18" charset="0"/>
              </a:rPr>
              <a:t>: </a:t>
            </a:r>
            <a:r>
              <a:rPr lang="fr-FR" sz="1400" dirty="0">
                <a:solidFill>
                  <a:srgbClr val="002060"/>
                </a:solidFill>
                <a:ea typeface="Times New Roman" panose="02020603050405020304" pitchFamily="18" charset="0"/>
              </a:rPr>
              <a:t>facture énergétique/CA &gt; </a:t>
            </a:r>
            <a:r>
              <a:rPr lang="fr-FR" sz="1400" b="1" dirty="0">
                <a:solidFill>
                  <a:srgbClr val="002060"/>
                </a:solidFill>
                <a:ea typeface="Times New Roman" panose="02020603050405020304" pitchFamily="18" charset="0"/>
              </a:rPr>
              <a:t>3%</a:t>
            </a:r>
            <a:r>
              <a:rPr lang="fr-FR" sz="1400" dirty="0">
                <a:solidFill>
                  <a:srgbClr val="002060"/>
                </a:solidFill>
                <a:ea typeface="Times New Roman" panose="02020603050405020304" pitchFamily="18" charset="0"/>
              </a:rPr>
              <a:t> (calculé sur 20</a:t>
            </a:r>
            <a:r>
              <a:rPr lang="fr-FR" sz="1400" b="1" dirty="0">
                <a:solidFill>
                  <a:srgbClr val="002060"/>
                </a:solidFill>
                <a:ea typeface="Times New Roman" panose="02020603050405020304" pitchFamily="18" charset="0"/>
              </a:rPr>
              <a:t>21</a:t>
            </a:r>
            <a:r>
              <a:rPr lang="fr-FR" sz="1400" dirty="0">
                <a:solidFill>
                  <a:srgbClr val="002060"/>
                </a:solidFill>
                <a:ea typeface="Times New Roman" panose="02020603050405020304" pitchFamily="18" charset="0"/>
              </a:rPr>
              <a:t>), non-rétroactivité, fin du dispositif fin 2022, </a:t>
            </a:r>
          </a:p>
          <a:p>
            <a:pPr marL="2457450" lvl="6" indent="-285750"/>
            <a:r>
              <a:rPr lang="fr-FR" sz="1400" dirty="0">
                <a:solidFill>
                  <a:srgbClr val="002060"/>
                </a:solidFill>
                <a:ea typeface="Times New Roman" panose="02020603050405020304" pitchFamily="18" charset="0"/>
              </a:rPr>
              <a:t>ou relèvent de Bruxelles  : niveau </a:t>
            </a:r>
            <a:r>
              <a:rPr lang="fr-FR" sz="1400" b="1" dirty="0">
                <a:solidFill>
                  <a:srgbClr val="002060"/>
                </a:solidFill>
                <a:ea typeface="Times New Roman" panose="02020603050405020304" pitchFamily="18" charset="0"/>
              </a:rPr>
              <a:t>des plafonds </a:t>
            </a:r>
            <a:r>
              <a:rPr lang="fr-FR" sz="1400" dirty="0">
                <a:solidFill>
                  <a:srgbClr val="002060"/>
                </a:solidFill>
                <a:ea typeface="Times New Roman" panose="02020603050405020304" pitchFamily="18" charset="0"/>
              </a:rPr>
              <a:t>(par entreprise et non par </a:t>
            </a:r>
            <a:r>
              <a:rPr lang="fr-FR" sz="1400" b="1" dirty="0">
                <a:solidFill>
                  <a:srgbClr val="002060"/>
                </a:solidFill>
                <a:ea typeface="Times New Roman" panose="02020603050405020304" pitchFamily="18" charset="0"/>
              </a:rPr>
              <a:t>site</a:t>
            </a:r>
            <a:r>
              <a:rPr lang="fr-FR" sz="1400" dirty="0">
                <a:solidFill>
                  <a:srgbClr val="002060"/>
                </a:solidFill>
                <a:ea typeface="Times New Roman" panose="02020603050405020304" pitchFamily="18" charset="0"/>
              </a:rPr>
              <a:t>)</a:t>
            </a:r>
            <a:endParaRPr lang="fr-FR" sz="800" b="1" dirty="0">
              <a:solidFill>
                <a:srgbClr val="002060"/>
              </a:solidFill>
              <a:ea typeface="Times New Roman" panose="02020603050405020304" pitchFamily="18" charset="0"/>
            </a:endParaRPr>
          </a:p>
          <a:p>
            <a:pPr marL="2000250" lvl="5" indent="-285750"/>
            <a:r>
              <a:rPr lang="fr-FR" sz="1400" b="1" dirty="0">
                <a:solidFill>
                  <a:srgbClr val="002060"/>
                </a:solidFill>
                <a:ea typeface="Times New Roman" panose="02020603050405020304" pitchFamily="18" charset="0"/>
              </a:rPr>
              <a:t>aide à 20/50 m€ : </a:t>
            </a:r>
            <a:r>
              <a:rPr lang="fr-FR" sz="1400" dirty="0">
                <a:solidFill>
                  <a:srgbClr val="002060"/>
                </a:solidFill>
                <a:ea typeface="Times New Roman" panose="02020603050405020304" pitchFamily="18" charset="0"/>
              </a:rPr>
              <a:t>actuellement inopérante sur les HEI et les EI, </a:t>
            </a:r>
            <a:r>
              <a:rPr lang="fr-FR" sz="1400" b="1" dirty="0">
                <a:solidFill>
                  <a:srgbClr val="002060"/>
                </a:solidFill>
                <a:ea typeface="Times New Roman" panose="02020603050405020304" pitchFamily="18" charset="0"/>
              </a:rPr>
              <a:t>BDI et </a:t>
            </a:r>
            <a:r>
              <a:rPr lang="fr-FR" sz="1400" b="1" dirty="0" err="1">
                <a:solidFill>
                  <a:srgbClr val="002060"/>
                </a:solidFill>
                <a:ea typeface="Times New Roman" panose="02020603050405020304" pitchFamily="18" charset="0"/>
              </a:rPr>
              <a:t>Confindustria</a:t>
            </a:r>
            <a:r>
              <a:rPr lang="fr-FR" sz="1400" b="1" dirty="0">
                <a:solidFill>
                  <a:srgbClr val="002060"/>
                </a:solidFill>
                <a:ea typeface="Times New Roman" panose="02020603050405020304" pitchFamily="18" charset="0"/>
              </a:rPr>
              <a:t> </a:t>
            </a:r>
            <a:r>
              <a:rPr lang="fr-FR" sz="1400" dirty="0">
                <a:solidFill>
                  <a:srgbClr val="002060"/>
                </a:solidFill>
                <a:ea typeface="Times New Roman" panose="02020603050405020304" pitchFamily="18" charset="0"/>
              </a:rPr>
              <a:t>le confirment</a:t>
            </a:r>
            <a:endParaRPr lang="fr-FR" sz="1400" dirty="0">
              <a:solidFill>
                <a:srgbClr val="002060"/>
              </a:solidFill>
              <a:effectLst/>
              <a:latin typeface="+mn-lt"/>
              <a:ea typeface="Times New Roman" panose="02020603050405020304" pitchFamily="18" charset="0"/>
            </a:endParaRPr>
          </a:p>
          <a:p>
            <a:pPr marL="2457450" lvl="6" indent="-285750"/>
            <a:r>
              <a:rPr lang="fr-FR" sz="1400" dirty="0">
                <a:solidFill>
                  <a:srgbClr val="002060"/>
                </a:solidFill>
                <a:ea typeface="Times New Roman" panose="02020603050405020304" pitchFamily="18" charset="0"/>
              </a:rPr>
              <a:t>Les </a:t>
            </a:r>
            <a:r>
              <a:rPr lang="fr-FR" sz="1400" dirty="0">
                <a:solidFill>
                  <a:srgbClr val="002060"/>
                </a:solidFill>
                <a:effectLst/>
                <a:latin typeface="+mn-lt"/>
                <a:ea typeface="Times New Roman" panose="02020603050405020304" pitchFamily="18" charset="0"/>
              </a:rPr>
              <a:t>critères à modifier relèvent de Bruxelles (cadre 2022 des Lignes directrices européennes sur les « </a:t>
            </a:r>
            <a:r>
              <a:rPr lang="fr-FR" sz="1400" i="1" dirty="0">
                <a:solidFill>
                  <a:srgbClr val="002060"/>
                </a:solidFill>
                <a:effectLst/>
                <a:latin typeface="+mn-lt"/>
                <a:ea typeface="Times New Roman" panose="02020603050405020304" pitchFamily="18" charset="0"/>
              </a:rPr>
              <a:t>aides d’Etat </a:t>
            </a:r>
            <a:r>
              <a:rPr lang="fr-FR" sz="1400" dirty="0">
                <a:solidFill>
                  <a:srgbClr val="002060"/>
                </a:solidFill>
                <a:effectLst/>
                <a:latin typeface="+mn-lt"/>
                <a:ea typeface="Times New Roman" panose="02020603050405020304" pitchFamily="18" charset="0"/>
              </a:rPr>
              <a:t>») :</a:t>
            </a:r>
          </a:p>
          <a:p>
            <a:pPr marL="2914650" lvl="7" indent="-285750"/>
            <a:r>
              <a:rPr lang="fr-FR" sz="1400" b="1" dirty="0">
                <a:solidFill>
                  <a:srgbClr val="002060"/>
                </a:solidFill>
                <a:ea typeface="Times New Roman" panose="02020603050405020304" pitchFamily="18" charset="0"/>
              </a:rPr>
              <a:t>EBE &lt; 0</a:t>
            </a:r>
            <a:r>
              <a:rPr lang="fr-FR" sz="1400" dirty="0">
                <a:solidFill>
                  <a:srgbClr val="002060"/>
                </a:solidFill>
                <a:ea typeface="Times New Roman" panose="02020603050405020304" pitchFamily="18" charset="0"/>
              </a:rPr>
              <a:t>, </a:t>
            </a:r>
            <a:r>
              <a:rPr lang="fr-FR" sz="1400" b="1" dirty="0">
                <a:solidFill>
                  <a:srgbClr val="002060"/>
                </a:solidFill>
                <a:ea typeface="Times New Roman" panose="02020603050405020304" pitchFamily="18" charset="0"/>
              </a:rPr>
              <a:t>plafonds</a:t>
            </a:r>
            <a:r>
              <a:rPr lang="fr-FR" sz="1400" dirty="0">
                <a:solidFill>
                  <a:srgbClr val="002060"/>
                </a:solidFill>
                <a:ea typeface="Times New Roman" panose="02020603050405020304" pitchFamily="18" charset="0"/>
              </a:rPr>
              <a:t> par site et non par entreprise, </a:t>
            </a:r>
            <a:r>
              <a:rPr lang="fr-FR" sz="1400" dirty="0">
                <a:solidFill>
                  <a:srgbClr val="002060"/>
                </a:solidFill>
                <a:effectLst/>
                <a:latin typeface="+mn-lt"/>
                <a:ea typeface="Times New Roman" panose="02020603050405020304" pitchFamily="18" charset="0"/>
              </a:rPr>
              <a:t>liste des </a:t>
            </a:r>
            <a:r>
              <a:rPr lang="fr-FR" sz="1400" b="1" dirty="0">
                <a:solidFill>
                  <a:srgbClr val="002060"/>
                </a:solidFill>
                <a:effectLst/>
                <a:latin typeface="+mn-lt"/>
                <a:ea typeface="Times New Roman" panose="02020603050405020304" pitchFamily="18" charset="0"/>
              </a:rPr>
              <a:t>entreprises éligibles </a:t>
            </a:r>
            <a:r>
              <a:rPr lang="fr-FR" sz="1400" dirty="0">
                <a:solidFill>
                  <a:srgbClr val="002060"/>
                </a:solidFill>
                <a:effectLst/>
                <a:latin typeface="+mn-lt"/>
                <a:ea typeface="Times New Roman" panose="02020603050405020304" pitchFamily="18" charset="0"/>
              </a:rPr>
              <a:t>(pour l’aide à 50 m€ = liste ETS)</a:t>
            </a:r>
            <a:endParaRPr lang="fr-FR" sz="1400" b="1" dirty="0">
              <a:solidFill>
                <a:srgbClr val="C00000"/>
              </a:solidFill>
              <a:effectLst/>
              <a:latin typeface="+mn-lt"/>
              <a:ea typeface="Times New Roman" panose="02020603050405020304" pitchFamily="18" charset="0"/>
            </a:endParaRPr>
          </a:p>
          <a:p>
            <a:pPr marL="2628900" lvl="7" indent="0">
              <a:buNone/>
            </a:pPr>
            <a:endParaRPr lang="fr-FR" sz="800" b="1" dirty="0">
              <a:solidFill>
                <a:srgbClr val="C00000"/>
              </a:solidFill>
              <a:effectLst/>
              <a:latin typeface="+mn-lt"/>
              <a:ea typeface="Times New Roman" panose="02020603050405020304" pitchFamily="18" charset="0"/>
            </a:endParaRPr>
          </a:p>
          <a:p>
            <a:pPr marL="1543050" lvl="4" indent="-285750">
              <a:buFont typeface="Arial" panose="020B0604020202020204" pitchFamily="34" charset="0"/>
              <a:buChar char="•"/>
            </a:pPr>
            <a:r>
              <a:rPr lang="fr-FR" b="1" dirty="0">
                <a:solidFill>
                  <a:srgbClr val="002060"/>
                </a:solidFill>
                <a:effectLst/>
                <a:latin typeface="+mn-lt"/>
                <a:ea typeface="Times New Roman" panose="02020603050405020304" pitchFamily="18" charset="0"/>
              </a:rPr>
              <a:t>En cas d’échec sur un accord européen d’urgence : </a:t>
            </a:r>
            <a:r>
              <a:rPr lang="fr-FR" dirty="0">
                <a:solidFill>
                  <a:srgbClr val="002060"/>
                </a:solidFill>
                <a:effectLst/>
                <a:latin typeface="+mn-lt"/>
                <a:ea typeface="Times New Roman" panose="02020603050405020304" pitchFamily="18" charset="0"/>
              </a:rPr>
              <a:t>prévoir des « tarifs de crise » en France type </a:t>
            </a:r>
            <a:r>
              <a:rPr lang="fr-FR" b="1" dirty="0">
                <a:solidFill>
                  <a:srgbClr val="002060"/>
                </a:solidFill>
                <a:effectLst/>
                <a:latin typeface="+mn-lt"/>
                <a:ea typeface="Times New Roman" panose="02020603050405020304" pitchFamily="18" charset="0"/>
              </a:rPr>
              <a:t>TARTAM</a:t>
            </a:r>
            <a:r>
              <a:rPr lang="fr-FR" dirty="0">
                <a:solidFill>
                  <a:srgbClr val="002060"/>
                </a:solidFill>
                <a:effectLst/>
                <a:latin typeface="+mn-lt"/>
                <a:ea typeface="Times New Roman" panose="02020603050405020304" pitchFamily="18" charset="0"/>
              </a:rPr>
              <a:t> ?</a:t>
            </a:r>
          </a:p>
          <a:p>
            <a:pPr marL="1543050" lvl="4" indent="-285750">
              <a:buFont typeface="Arial" panose="020B0604020202020204" pitchFamily="34" charset="0"/>
              <a:buChar char="•"/>
            </a:pPr>
            <a:endParaRPr lang="fr-FR" sz="800" b="1" dirty="0">
              <a:solidFill>
                <a:srgbClr val="002060"/>
              </a:solidFill>
              <a:effectLst/>
              <a:latin typeface="+mn-lt"/>
              <a:ea typeface="Times New Roman" panose="02020603050405020304" pitchFamily="18" charset="0"/>
            </a:endParaRPr>
          </a:p>
          <a:p>
            <a:pPr marL="1543050" lvl="4" indent="-285750">
              <a:buFont typeface="Arial" panose="020B0604020202020204" pitchFamily="34" charset="0"/>
              <a:buChar char="•"/>
            </a:pPr>
            <a:r>
              <a:rPr lang="fr-FR" b="1" dirty="0">
                <a:solidFill>
                  <a:srgbClr val="002060"/>
                </a:solidFill>
                <a:effectLst/>
                <a:latin typeface="+mn-lt"/>
                <a:ea typeface="Times New Roman" panose="02020603050405020304" pitchFamily="18" charset="0"/>
              </a:rPr>
              <a:t>Compensation du coût du carbone indirect : </a:t>
            </a:r>
          </a:p>
          <a:p>
            <a:pPr marL="2000250" lvl="5" indent="-285750"/>
            <a:r>
              <a:rPr lang="fr-FR" sz="1400" dirty="0">
                <a:solidFill>
                  <a:srgbClr val="002060"/>
                </a:solidFill>
                <a:effectLst/>
                <a:latin typeface="+mn-lt"/>
                <a:ea typeface="Times New Roman" panose="02020603050405020304" pitchFamily="18" charset="0"/>
              </a:rPr>
              <a:t>remise en question à chaque PLF par le « budget vert » </a:t>
            </a:r>
            <a:r>
              <a:rPr lang="fr-FR" sz="1400" dirty="0">
                <a:solidFill>
                  <a:srgbClr val="002060"/>
                </a:solidFill>
                <a:ea typeface="Times New Roman" panose="02020603050405020304" pitchFamily="18" charset="0"/>
              </a:rPr>
              <a:t>qui</a:t>
            </a:r>
            <a:r>
              <a:rPr lang="fr-FR" sz="1400" dirty="0">
                <a:solidFill>
                  <a:srgbClr val="002060"/>
                </a:solidFill>
                <a:effectLst/>
                <a:latin typeface="+mn-lt"/>
                <a:ea typeface="Times New Roman" panose="02020603050405020304" pitchFamily="18" charset="0"/>
              </a:rPr>
              <a:t> chasse </a:t>
            </a:r>
            <a:r>
              <a:rPr lang="fr-FR" sz="1400" dirty="0">
                <a:solidFill>
                  <a:srgbClr val="002060"/>
                </a:solidFill>
                <a:ea typeface="Times New Roman" panose="02020603050405020304" pitchFamily="18" charset="0"/>
              </a:rPr>
              <a:t>les</a:t>
            </a:r>
            <a:r>
              <a:rPr lang="fr-FR" sz="1400" dirty="0">
                <a:solidFill>
                  <a:srgbClr val="002060"/>
                </a:solidFill>
                <a:effectLst/>
                <a:latin typeface="+mn-lt"/>
                <a:ea typeface="Times New Roman" panose="02020603050405020304" pitchFamily="18" charset="0"/>
              </a:rPr>
              <a:t> « </a:t>
            </a:r>
            <a:r>
              <a:rPr lang="fr-FR" sz="1400" i="1" dirty="0">
                <a:solidFill>
                  <a:srgbClr val="002060"/>
                </a:solidFill>
                <a:effectLst/>
                <a:latin typeface="+mn-lt"/>
                <a:ea typeface="Times New Roman" panose="02020603050405020304" pitchFamily="18" charset="0"/>
              </a:rPr>
              <a:t>dépenses fiscales défavorables à l’environnement </a:t>
            </a:r>
            <a:r>
              <a:rPr lang="fr-FR" sz="1400" dirty="0">
                <a:solidFill>
                  <a:srgbClr val="002060"/>
                </a:solidFill>
                <a:effectLst/>
                <a:latin typeface="+mn-lt"/>
                <a:ea typeface="Times New Roman" panose="02020603050405020304" pitchFamily="18" charset="0"/>
              </a:rPr>
              <a:t>»</a:t>
            </a:r>
          </a:p>
          <a:p>
            <a:pPr marL="2457450" lvl="6" indent="-285750"/>
            <a:r>
              <a:rPr lang="fr-FR" sz="1400" dirty="0">
                <a:solidFill>
                  <a:srgbClr val="002060"/>
                </a:solidFill>
                <a:ea typeface="Times New Roman" panose="02020603050405020304" pitchFamily="18" charset="0"/>
              </a:rPr>
              <a:t>vigilance </a:t>
            </a:r>
            <a:r>
              <a:rPr lang="fr-FR" sz="1400" dirty="0">
                <a:solidFill>
                  <a:srgbClr val="002060"/>
                </a:solidFill>
                <a:effectLst/>
                <a:latin typeface="+mn-lt"/>
                <a:ea typeface="Times New Roman" panose="02020603050405020304" pitchFamily="18" charset="0"/>
              </a:rPr>
              <a:t>PLF 2023 (650 m€) et GT du député </a:t>
            </a:r>
            <a:r>
              <a:rPr lang="fr-FR" sz="1400" dirty="0" err="1">
                <a:solidFill>
                  <a:srgbClr val="002060"/>
                </a:solidFill>
                <a:effectLst/>
                <a:latin typeface="+mn-lt"/>
                <a:ea typeface="Times New Roman" panose="02020603050405020304" pitchFamily="18" charset="0"/>
              </a:rPr>
              <a:t>Labaronne</a:t>
            </a:r>
            <a:endParaRPr lang="fr-FR" sz="1400" dirty="0">
              <a:solidFill>
                <a:srgbClr val="002060"/>
              </a:solidFill>
              <a:effectLst/>
              <a:latin typeface="+mn-lt"/>
              <a:ea typeface="Times New Roman" panose="02020603050405020304" pitchFamily="18" charset="0"/>
            </a:endParaRPr>
          </a:p>
          <a:p>
            <a:pPr marL="2000250" lvl="5" indent="-285750"/>
            <a:r>
              <a:rPr lang="fr-FR" sz="1400" dirty="0">
                <a:solidFill>
                  <a:srgbClr val="002060"/>
                </a:solidFill>
                <a:ea typeface="Times New Roman" panose="02020603050405020304" pitchFamily="18" charset="0"/>
                <a:cs typeface="Times New Roman" panose="02020603050405020304" pitchFamily="18" charset="0"/>
              </a:rPr>
              <a:t>alors que c’est une « </a:t>
            </a:r>
            <a:r>
              <a:rPr lang="fr-FR" sz="1400" i="1" dirty="0">
                <a:solidFill>
                  <a:srgbClr val="002060"/>
                </a:solidFill>
                <a:ea typeface="Times New Roman" panose="02020603050405020304" pitchFamily="18" charset="0"/>
                <a:cs typeface="Times New Roman" panose="02020603050405020304" pitchFamily="18" charset="0"/>
              </a:rPr>
              <a:t>aide légitime </a:t>
            </a:r>
            <a:r>
              <a:rPr lang="fr-FR" sz="1400" dirty="0">
                <a:solidFill>
                  <a:srgbClr val="002060"/>
                </a:solidFill>
                <a:ea typeface="Times New Roman" panose="02020603050405020304" pitchFamily="18" charset="0"/>
                <a:cs typeface="Times New Roman" panose="02020603050405020304" pitchFamily="18" charset="0"/>
              </a:rPr>
              <a:t>» an Allemagne qui a validé avec cet été avec BXL son dispositif sur 2021/2030 (30 Mrds €)</a:t>
            </a:r>
            <a:endParaRPr lang="fr-FR" sz="1400" dirty="0">
              <a:solidFill>
                <a:srgbClr val="002060"/>
              </a:solidFill>
              <a:latin typeface="+mn-lt"/>
              <a:ea typeface="Times New Roman" panose="02020603050405020304" pitchFamily="18" charset="0"/>
              <a:cs typeface="Times New Roman" panose="02020603050405020304" pitchFamily="18" charset="0"/>
            </a:endParaRPr>
          </a:p>
          <a:p>
            <a:pPr marL="1257300" lvl="4" indent="0">
              <a:buNone/>
            </a:pPr>
            <a:endParaRPr lang="fr-FR" sz="800" dirty="0">
              <a:solidFill>
                <a:srgbClr val="002060"/>
              </a:solidFill>
              <a:effectLst/>
              <a:latin typeface="+mn-lt"/>
              <a:ea typeface="Times New Roman" panose="02020603050405020304" pitchFamily="18" charset="0"/>
            </a:endParaRPr>
          </a:p>
          <a:p>
            <a:pPr marL="1543050" lvl="4" indent="-285750">
              <a:buFont typeface="Arial" panose="020B0604020202020204" pitchFamily="34" charset="0"/>
              <a:buChar char="•"/>
            </a:pPr>
            <a:r>
              <a:rPr lang="fr-FR" b="1" dirty="0">
                <a:solidFill>
                  <a:srgbClr val="002060"/>
                </a:solidFill>
                <a:effectLst/>
                <a:latin typeface="+mn-lt"/>
                <a:ea typeface="Times New Roman" panose="02020603050405020304" pitchFamily="18" charset="0"/>
              </a:rPr>
              <a:t>Autres pistes : </a:t>
            </a:r>
          </a:p>
          <a:p>
            <a:pPr marL="2000250" lvl="5" indent="-285750"/>
            <a:r>
              <a:rPr lang="fr-FR" sz="1400" dirty="0">
                <a:solidFill>
                  <a:srgbClr val="002060"/>
                </a:solidFill>
                <a:ea typeface="Times New Roman" panose="02020603050405020304" pitchFamily="18" charset="0"/>
              </a:rPr>
              <a:t>accompagner l’effet cascade sur le </a:t>
            </a:r>
            <a:r>
              <a:rPr lang="fr-FR" sz="1400" dirty="0" err="1">
                <a:solidFill>
                  <a:srgbClr val="002060"/>
                </a:solidFill>
                <a:ea typeface="Times New Roman" panose="02020603050405020304" pitchFamily="18" charset="0"/>
              </a:rPr>
              <a:t>sourcing</a:t>
            </a:r>
            <a:r>
              <a:rPr lang="fr-FR" sz="1400" dirty="0">
                <a:solidFill>
                  <a:srgbClr val="002060"/>
                </a:solidFill>
                <a:ea typeface="Times New Roman" panose="02020603050405020304" pitchFamily="18" charset="0"/>
              </a:rPr>
              <a:t> en MP si des fournisseurs ferment les uns après les autres</a:t>
            </a:r>
          </a:p>
          <a:p>
            <a:pPr marL="2000250" lvl="5" indent="-285750"/>
            <a:r>
              <a:rPr lang="fr-FR" sz="1400" dirty="0">
                <a:solidFill>
                  <a:srgbClr val="002060"/>
                </a:solidFill>
                <a:ea typeface="Times New Roman" panose="02020603050405020304" pitchFamily="18" charset="0"/>
              </a:rPr>
              <a:t>échéances des </a:t>
            </a:r>
            <a:r>
              <a:rPr lang="fr-FR" sz="1400" b="1" dirty="0">
                <a:solidFill>
                  <a:srgbClr val="002060"/>
                </a:solidFill>
                <a:ea typeface="Times New Roman" panose="02020603050405020304" pitchFamily="18" charset="0"/>
              </a:rPr>
              <a:t>PGE</a:t>
            </a:r>
            <a:endParaRPr lang="fr-FR" sz="1400" b="1" dirty="0">
              <a:solidFill>
                <a:srgbClr val="002060"/>
              </a:solidFill>
              <a:effectLst/>
              <a:latin typeface="+mn-lt"/>
              <a:ea typeface="Times New Roman" panose="02020603050405020304" pitchFamily="18" charset="0"/>
            </a:endParaRPr>
          </a:p>
          <a:p>
            <a:pPr marL="1543050" lvl="4" indent="-285750">
              <a:buFont typeface="Arial" panose="020B0604020202020204" pitchFamily="34" charset="0"/>
              <a:buChar char="•"/>
            </a:pPr>
            <a:endParaRPr lang="fr-FR" b="1" dirty="0">
              <a:solidFill>
                <a:srgbClr val="002060"/>
              </a:solidFill>
              <a:effectLst/>
              <a:latin typeface="+mn-lt"/>
              <a:ea typeface="Times New Roman" panose="02020603050405020304" pitchFamily="18" charset="0"/>
            </a:endParaRPr>
          </a:p>
          <a:p>
            <a:pPr marL="285750" lvl="1" indent="-285750">
              <a:buFont typeface="Arial" panose="020B0604020202020204" pitchFamily="34" charset="0"/>
              <a:buChar char="•"/>
            </a:pPr>
            <a:endParaRPr lang="fr-FR" sz="1400" b="0" i="0"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200" b="0" i="0" dirty="0">
              <a:solidFill>
                <a:srgbClr val="002060"/>
              </a:solidFill>
              <a:effectLst/>
              <a:latin typeface="+mn-lt"/>
              <a:ea typeface="Times New Roman" panose="02020603050405020304" pitchFamily="18" charset="0"/>
              <a:cs typeface="Times New Roman" panose="02020603050405020304" pitchFamily="18" charset="0"/>
            </a:endParaRPr>
          </a:p>
          <a:p>
            <a:pPr marL="66040" indent="0" algn="just">
              <a:spcAft>
                <a:spcPts val="0"/>
              </a:spcAft>
              <a:buNone/>
            </a:pPr>
            <a:r>
              <a:rPr lang="fr-FR" sz="1200" b="1" spc="30" dirty="0">
                <a:solidFill>
                  <a:srgbClr val="002060"/>
                </a:solidFill>
                <a:effectLst/>
                <a:latin typeface="+mn-lt"/>
                <a:ea typeface="Times New Roman" panose="02020603050405020304" pitchFamily="18" charset="0"/>
                <a:cs typeface="Calibri" panose="020F0502020204030204" pitchFamily="34" charset="0"/>
              </a:rPr>
              <a:t> </a:t>
            </a:r>
            <a:endParaRPr lang="fr-FR" sz="1200" dirty="0">
              <a:solidFill>
                <a:srgbClr val="002060"/>
              </a:solidFill>
              <a:effectLst/>
              <a:latin typeface="+mn-lt"/>
              <a:ea typeface="Times New Roman" panose="02020603050405020304" pitchFamily="18" charset="0"/>
              <a:cs typeface="Times New Roman" panose="02020603050405020304" pitchFamily="18" charset="0"/>
            </a:endParaRPr>
          </a:p>
          <a:p>
            <a:pPr marL="342900" lvl="2" indent="0">
              <a:buNone/>
            </a:pPr>
            <a:endParaRPr lang="fr-FR" sz="1200" b="0" i="0" dirty="0">
              <a:solidFill>
                <a:srgbClr val="002060"/>
              </a:solidFill>
              <a:latin typeface="+mn-lt"/>
            </a:endParaRPr>
          </a:p>
          <a:p>
            <a:pPr marL="342900" lvl="2" indent="0">
              <a:buNone/>
            </a:pPr>
            <a:endParaRPr lang="fr-FR" sz="1200" b="0" i="0" dirty="0">
              <a:solidFill>
                <a:srgbClr val="002060"/>
              </a:solidFill>
              <a:latin typeface="+mn-lt"/>
            </a:endParaRPr>
          </a:p>
          <a:p>
            <a:pPr marL="0" lvl="1" indent="0">
              <a:buNone/>
            </a:pPr>
            <a:endParaRPr lang="fr-FR" sz="1200" i="0" dirty="0">
              <a:solidFill>
                <a:srgbClr val="002060"/>
              </a:solidFill>
              <a:latin typeface="+mn-lt"/>
            </a:endParaRPr>
          </a:p>
          <a:p>
            <a:pPr marL="857250" lvl="1" indent="-857250">
              <a:buFont typeface="Arial" panose="020B0604020202020204" pitchFamily="34" charset="0"/>
              <a:buChar char="•"/>
            </a:pPr>
            <a:endParaRPr lang="fr-FR" sz="1200" b="1" dirty="0">
              <a:solidFill>
                <a:srgbClr val="002060"/>
              </a:solidFill>
              <a:latin typeface="+mn-lt"/>
            </a:endParaRPr>
          </a:p>
        </p:txBody>
      </p:sp>
      <p:pic>
        <p:nvPicPr>
          <p:cNvPr id="4" name="Image 3" descr="Une image contenant dessin&#10;&#10;Description générée automatiquement">
            <a:extLst>
              <a:ext uri="{FF2B5EF4-FFF2-40B4-BE49-F238E27FC236}">
                <a16:creationId xmlns:a16="http://schemas.microsoft.com/office/drawing/2014/main" id="{9DF1B708-80D7-48F1-AEA7-0349BC540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27" y="158139"/>
            <a:ext cx="637254" cy="646331"/>
          </a:xfrm>
          <a:prstGeom prst="rect">
            <a:avLst/>
          </a:prstGeom>
        </p:spPr>
      </p:pic>
    </p:spTree>
    <p:extLst>
      <p:ext uri="{BB962C8B-B14F-4D97-AF65-F5344CB8AC3E}">
        <p14:creationId xmlns:p14="http://schemas.microsoft.com/office/powerpoint/2010/main" val="1140802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168" y="103292"/>
            <a:ext cx="9074916" cy="646332"/>
          </a:xfrm>
        </p:spPr>
        <p:txBody>
          <a:bodyPr>
            <a:normAutofit fontScale="90000"/>
          </a:bodyPr>
          <a:lstStyle/>
          <a:p>
            <a:br>
              <a:rPr lang="fr-FR" sz="2400">
                <a:solidFill>
                  <a:srgbClr val="002060"/>
                </a:solidFill>
                <a:latin typeface="+mn-lt"/>
              </a:rPr>
            </a:br>
            <a:r>
              <a:rPr lang="fr-FR" sz="3100">
                <a:solidFill>
                  <a:srgbClr val="002060"/>
                </a:solidFill>
                <a:latin typeface="+mn-lt"/>
              </a:rPr>
              <a:t>SOLUTIONS à MOYEN-TERME  </a:t>
            </a:r>
            <a:br>
              <a:rPr lang="fr-FR" sz="2400">
                <a:solidFill>
                  <a:srgbClr val="002060"/>
                </a:solidFill>
                <a:latin typeface="+mn-lt"/>
              </a:rPr>
            </a:br>
            <a:r>
              <a:rPr lang="fr-FR" sz="2400">
                <a:solidFill>
                  <a:srgbClr val="002060"/>
                </a:solidFill>
                <a:latin typeface="+mn-lt"/>
              </a:rPr>
              <a:t> </a:t>
            </a:r>
          </a:p>
        </p:txBody>
      </p:sp>
      <p:sp>
        <p:nvSpPr>
          <p:cNvPr id="3" name="Espace réservé du contenu 2"/>
          <p:cNvSpPr>
            <a:spLocks noGrp="1"/>
          </p:cNvSpPr>
          <p:nvPr>
            <p:ph idx="1"/>
          </p:nvPr>
        </p:nvSpPr>
        <p:spPr>
          <a:xfrm>
            <a:off x="448410" y="474785"/>
            <a:ext cx="11113476" cy="6383214"/>
          </a:xfrm>
          <a:noFill/>
        </p:spPr>
        <p:txBody>
          <a:bodyPr>
            <a:noAutofit/>
          </a:bodyPr>
          <a:lstStyle/>
          <a:p>
            <a:pPr marL="0" lvl="1" indent="0">
              <a:buNone/>
            </a:pPr>
            <a:endParaRPr lang="fr-FR" sz="800" i="0" dirty="0">
              <a:solidFill>
                <a:srgbClr val="002060"/>
              </a:solidFill>
              <a:latin typeface="+mn-lt"/>
            </a:endParaRPr>
          </a:p>
          <a:p>
            <a:pPr marL="800100" lvl="3" indent="0">
              <a:buNone/>
            </a:pPr>
            <a:endParaRPr lang="fr-FR" sz="800" b="1" i="0" dirty="0">
              <a:solidFill>
                <a:srgbClr val="002060"/>
              </a:solidFill>
              <a:latin typeface="+mn-lt"/>
              <a:ea typeface="Times New Roman" panose="02020603050405020304" pitchFamily="18" charset="0"/>
              <a:cs typeface="Times New Roman" panose="02020603050405020304" pitchFamily="18" charset="0"/>
            </a:endParaRPr>
          </a:p>
          <a:p>
            <a:pPr marL="1085850" lvl="3" indent="-285750">
              <a:buFont typeface="Wingdings" panose="05000000000000000000" pitchFamily="2" charset="2"/>
              <a:buChar char="Ø"/>
            </a:pPr>
            <a:r>
              <a:rPr lang="fr-FR" sz="1800" b="1" i="0" u="sng" dirty="0">
                <a:solidFill>
                  <a:srgbClr val="002060"/>
                </a:solidFill>
                <a:latin typeface="+mn-lt"/>
                <a:ea typeface="Times New Roman" panose="02020603050405020304" pitchFamily="18" charset="0"/>
                <a:cs typeface="Times New Roman" panose="02020603050405020304" pitchFamily="18" charset="0"/>
              </a:rPr>
              <a:t>FRANCE</a:t>
            </a:r>
            <a:r>
              <a:rPr lang="fr-FR" sz="1800" b="1" i="0" dirty="0">
                <a:solidFill>
                  <a:srgbClr val="002060"/>
                </a:solidFill>
                <a:latin typeface="+mn-lt"/>
                <a:ea typeface="Times New Roman" panose="02020603050405020304" pitchFamily="18" charset="0"/>
                <a:cs typeface="Times New Roman" panose="02020603050405020304" pitchFamily="18" charset="0"/>
              </a:rPr>
              <a:t> : </a:t>
            </a:r>
          </a:p>
          <a:p>
            <a:pPr marL="1085850" lvl="3" indent="-285750">
              <a:buFont typeface="Arial" panose="020B0604020202020204" pitchFamily="34" charset="0"/>
              <a:buChar char="•"/>
            </a:pPr>
            <a:endParaRPr lang="fr-FR" sz="800" b="1" i="0" dirty="0">
              <a:solidFill>
                <a:srgbClr val="C00000"/>
              </a:solidFill>
              <a:effectLst/>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b="1" i="0" dirty="0">
                <a:solidFill>
                  <a:srgbClr val="C00000"/>
                </a:solidFill>
                <a:effectLst/>
                <a:latin typeface="+mn-lt"/>
                <a:ea typeface="Times New Roman" panose="02020603050405020304" pitchFamily="18" charset="0"/>
                <a:cs typeface="Times New Roman" panose="02020603050405020304" pitchFamily="18" charset="0"/>
              </a:rPr>
              <a:t>Anticiper la fin de l’ARENH en 2025 : </a:t>
            </a:r>
            <a:r>
              <a:rPr lang="fr-FR" b="1" dirty="0">
                <a:solidFill>
                  <a:srgbClr val="002060"/>
                </a:solidFill>
                <a:latin typeface="+mn-lt"/>
                <a:ea typeface="Times New Roman" panose="02020603050405020304" pitchFamily="18" charset="0"/>
                <a:cs typeface="Times New Roman" panose="02020603050405020304" pitchFamily="18" charset="0"/>
              </a:rPr>
              <a:t>l’espoir d’une reconduction est peu crédible…</a:t>
            </a:r>
            <a:endParaRPr lang="fr-FR" b="1" i="0" dirty="0">
              <a:solidFill>
                <a:srgbClr val="002060"/>
              </a:solidFill>
              <a:effectLst/>
              <a:latin typeface="+mn-lt"/>
              <a:ea typeface="Times New Roman" panose="02020603050405020304" pitchFamily="18" charset="0"/>
              <a:cs typeface="Times New Roman" panose="02020603050405020304" pitchFamily="18" charset="0"/>
            </a:endParaRPr>
          </a:p>
          <a:p>
            <a:pPr marL="800100" lvl="3" indent="0">
              <a:buNone/>
            </a:pPr>
            <a:endParaRPr lang="fr-FR" sz="800" b="1" i="0" dirty="0">
              <a:solidFill>
                <a:srgbClr val="C00000"/>
              </a:solidFill>
              <a:effectLst/>
              <a:latin typeface="+mn-lt"/>
              <a:ea typeface="Calibri" panose="020F0502020204030204" pitchFamily="34" charset="0"/>
              <a:cs typeface="Times New Roman" panose="02020603050405020304" pitchFamily="18" charset="0"/>
            </a:endParaRPr>
          </a:p>
          <a:p>
            <a:pPr marL="1085850" lvl="3" indent="-285750">
              <a:buFont typeface="Arial" panose="020B0604020202020204" pitchFamily="34" charset="0"/>
              <a:buChar char="•"/>
            </a:pPr>
            <a:r>
              <a:rPr lang="fr-FR" b="1" i="0" dirty="0">
                <a:solidFill>
                  <a:srgbClr val="C00000"/>
                </a:solidFill>
                <a:latin typeface="+mn-lt"/>
                <a:ea typeface="Times New Roman" panose="02020603050405020304" pitchFamily="18" charset="0"/>
                <a:cs typeface="Times New Roman" panose="02020603050405020304" pitchFamily="18" charset="0"/>
              </a:rPr>
              <a:t>Mettre en œuvre les pistes de contractualisation à MLT du Rapport Darmayan :</a:t>
            </a:r>
            <a:endParaRPr lang="fr-FR" b="1" dirty="0">
              <a:solidFill>
                <a:srgbClr val="002060"/>
              </a:solidFill>
              <a:latin typeface="+mn-lt"/>
              <a:ea typeface="Times New Roman" panose="02020603050405020304" pitchFamily="18" charset="0"/>
              <a:cs typeface="Times New Roman" panose="02020603050405020304" pitchFamily="18" charset="0"/>
            </a:endParaRPr>
          </a:p>
          <a:p>
            <a:pPr marL="1543050" lvl="4" indent="-285750">
              <a:buFont typeface="Arial" panose="020B0604020202020204" pitchFamily="34" charset="0"/>
              <a:buChar char="•"/>
            </a:pPr>
            <a:r>
              <a:rPr lang="fr-FR" dirty="0">
                <a:solidFill>
                  <a:srgbClr val="002060"/>
                </a:solidFill>
                <a:latin typeface="+mn-lt"/>
                <a:ea typeface="Times New Roman" panose="02020603050405020304" pitchFamily="18" charset="0"/>
                <a:cs typeface="Times New Roman" panose="02020603050405020304" pitchFamily="18" charset="0"/>
              </a:rPr>
              <a:t>rapport terminé depuis </a:t>
            </a:r>
            <a:r>
              <a:rPr lang="fr-FR" i="0" dirty="0">
                <a:solidFill>
                  <a:srgbClr val="002060"/>
                </a:solidFill>
                <a:latin typeface="+mn-lt"/>
                <a:ea typeface="Times New Roman" panose="02020603050405020304" pitchFamily="18" charset="0"/>
                <a:cs typeface="Times New Roman" panose="02020603050405020304" pitchFamily="18" charset="0"/>
              </a:rPr>
              <a:t>fin juillet : </a:t>
            </a:r>
            <a:r>
              <a:rPr lang="fr-FR" dirty="0">
                <a:solidFill>
                  <a:srgbClr val="002060"/>
                </a:solidFill>
                <a:latin typeface="+mn-lt"/>
                <a:ea typeface="Times New Roman" panose="02020603050405020304" pitchFamily="18" charset="0"/>
                <a:cs typeface="Times New Roman" panose="02020603050405020304" pitchFamily="18" charset="0"/>
              </a:rPr>
              <a:t>il faut </a:t>
            </a:r>
            <a:r>
              <a:rPr lang="fr-FR" b="1" dirty="0">
                <a:solidFill>
                  <a:srgbClr val="002060"/>
                </a:solidFill>
                <a:latin typeface="+mn-lt"/>
                <a:ea typeface="Times New Roman" panose="02020603050405020304" pitchFamily="18" charset="0"/>
                <a:cs typeface="Times New Roman" panose="02020603050405020304" pitchFamily="18" charset="0"/>
              </a:rPr>
              <a:t>le rendre </a:t>
            </a:r>
            <a:r>
              <a:rPr lang="fr-FR" b="1" i="0" dirty="0">
                <a:solidFill>
                  <a:srgbClr val="002060"/>
                </a:solidFill>
                <a:latin typeface="+mn-lt"/>
                <a:ea typeface="Times New Roman" panose="02020603050405020304" pitchFamily="18" charset="0"/>
                <a:cs typeface="Times New Roman" panose="02020603050405020304" pitchFamily="18" charset="0"/>
              </a:rPr>
              <a:t>public </a:t>
            </a:r>
            <a:r>
              <a:rPr lang="fr-FR" i="0" dirty="0">
                <a:solidFill>
                  <a:srgbClr val="002060"/>
                </a:solidFill>
                <a:latin typeface="+mn-lt"/>
                <a:ea typeface="Times New Roman" panose="02020603050405020304" pitchFamily="18" charset="0"/>
                <a:cs typeface="Times New Roman" panose="02020603050405020304" pitchFamily="18" charset="0"/>
              </a:rPr>
              <a:t>/ 2 pistes principales :</a:t>
            </a:r>
          </a:p>
          <a:p>
            <a:pPr marL="2000250" lvl="5" indent="-285750"/>
            <a:r>
              <a:rPr lang="fr-FR" sz="1400" b="1" dirty="0">
                <a:solidFill>
                  <a:srgbClr val="002060"/>
                </a:solidFill>
                <a:latin typeface="+mn-lt"/>
                <a:ea typeface="Times New Roman" panose="02020603050405020304" pitchFamily="18" charset="0"/>
                <a:cs typeface="Times New Roman" panose="02020603050405020304" pitchFamily="18" charset="0"/>
              </a:rPr>
              <a:t>extension d’</a:t>
            </a:r>
            <a:r>
              <a:rPr lang="fr-FR" sz="1400" b="1" dirty="0" err="1">
                <a:solidFill>
                  <a:srgbClr val="002060"/>
                </a:solidFill>
                <a:latin typeface="+mn-lt"/>
                <a:ea typeface="Times New Roman" panose="02020603050405020304" pitchFamily="18" charset="0"/>
                <a:cs typeface="Times New Roman" panose="02020603050405020304" pitchFamily="18" charset="0"/>
              </a:rPr>
              <a:t>Exeltium</a:t>
            </a:r>
            <a:r>
              <a:rPr lang="fr-FR" sz="1400" b="1" dirty="0">
                <a:solidFill>
                  <a:srgbClr val="002060"/>
                </a:solidFill>
                <a:latin typeface="+mn-lt"/>
                <a:ea typeface="Times New Roman" panose="02020603050405020304" pitchFamily="18" charset="0"/>
                <a:cs typeface="Times New Roman" panose="02020603050405020304" pitchFamily="18" charset="0"/>
              </a:rPr>
              <a:t> pour les gros consommateurs industriels, </a:t>
            </a:r>
            <a:r>
              <a:rPr lang="fr-FR" sz="1400" dirty="0">
                <a:solidFill>
                  <a:srgbClr val="002060"/>
                </a:solidFill>
                <a:latin typeface="+mn-lt"/>
                <a:ea typeface="Times New Roman" panose="02020603050405020304" pitchFamily="18" charset="0"/>
                <a:cs typeface="Times New Roman" panose="02020603050405020304" pitchFamily="18" charset="0"/>
              </a:rPr>
              <a:t>avec des intermédiaires financeurs (titrisation)</a:t>
            </a:r>
          </a:p>
          <a:p>
            <a:pPr marL="2000250" lvl="5" indent="-285750"/>
            <a:r>
              <a:rPr lang="fr-FR" sz="1400" b="1" dirty="0">
                <a:solidFill>
                  <a:srgbClr val="002060"/>
                </a:solidFill>
                <a:latin typeface="+mn-lt"/>
                <a:ea typeface="Times New Roman" panose="02020603050405020304" pitchFamily="18" charset="0"/>
                <a:cs typeface="Times New Roman" panose="02020603050405020304" pitchFamily="18" charset="0"/>
              </a:rPr>
              <a:t>« droit de tirage » direct de gros industriels sur le productible nucléaire via </a:t>
            </a:r>
            <a:r>
              <a:rPr lang="fr-FR" sz="1400" b="1" i="0" dirty="0">
                <a:solidFill>
                  <a:srgbClr val="002060"/>
                </a:solidFill>
                <a:latin typeface="+mn-lt"/>
                <a:ea typeface="Times New Roman" panose="02020603050405020304" pitchFamily="18" charset="0"/>
                <a:cs typeface="Times New Roman" panose="02020603050405020304" pitchFamily="18" charset="0"/>
              </a:rPr>
              <a:t>PPA </a:t>
            </a:r>
            <a:r>
              <a:rPr lang="fr-FR" sz="1400" i="0" dirty="0">
                <a:solidFill>
                  <a:srgbClr val="002060"/>
                </a:solidFill>
                <a:latin typeface="+mn-lt"/>
                <a:ea typeface="Times New Roman" panose="02020603050405020304" pitchFamily="18" charset="0"/>
                <a:cs typeface="Times New Roman" panose="02020603050405020304" pitchFamily="18" charset="0"/>
              </a:rPr>
              <a:t>(comme pour les </a:t>
            </a:r>
            <a:r>
              <a:rPr lang="fr-FR" sz="1400" i="0" dirty="0" err="1">
                <a:solidFill>
                  <a:srgbClr val="002060"/>
                </a:solidFill>
                <a:latin typeface="+mn-lt"/>
                <a:ea typeface="Times New Roman" panose="02020603050405020304" pitchFamily="18" charset="0"/>
                <a:cs typeface="Times New Roman" panose="02020603050405020304" pitchFamily="18" charset="0"/>
              </a:rPr>
              <a:t>EnR</a:t>
            </a:r>
            <a:r>
              <a:rPr lang="fr-FR" sz="1400" i="0" dirty="0">
                <a:solidFill>
                  <a:srgbClr val="002060"/>
                </a:solidFill>
                <a:latin typeface="+mn-lt"/>
                <a:ea typeface="Times New Roman" panose="02020603050405020304" pitchFamily="18" charset="0"/>
                <a:cs typeface="Times New Roman" panose="02020603050405020304" pitchFamily="18" charset="0"/>
              </a:rPr>
              <a:t>)</a:t>
            </a:r>
          </a:p>
          <a:p>
            <a:pPr marL="1543050" lvl="4" indent="-285750">
              <a:buFont typeface="Arial" panose="020B0604020202020204" pitchFamily="34" charset="0"/>
              <a:buChar char="•"/>
            </a:pPr>
            <a:r>
              <a:rPr lang="fr-FR" dirty="0">
                <a:solidFill>
                  <a:srgbClr val="002060"/>
                </a:solidFill>
                <a:latin typeface="+mn-lt"/>
                <a:ea typeface="Times New Roman" panose="02020603050405020304" pitchFamily="18" charset="0"/>
                <a:cs typeface="Times New Roman" panose="02020603050405020304" pitchFamily="18" charset="0"/>
              </a:rPr>
              <a:t>l</a:t>
            </a:r>
            <a:r>
              <a:rPr lang="fr-FR" i="0" dirty="0">
                <a:solidFill>
                  <a:srgbClr val="002060"/>
                </a:solidFill>
                <a:latin typeface="+mn-lt"/>
                <a:ea typeface="Times New Roman" panose="02020603050405020304" pitchFamily="18" charset="0"/>
                <a:cs typeface="Times New Roman" panose="02020603050405020304" pitchFamily="18" charset="0"/>
              </a:rPr>
              <a:t>ancer des Groupes de travail pour résoudre les freins financiers (garanties), juridiques et techniques</a:t>
            </a:r>
          </a:p>
          <a:p>
            <a:pPr marL="1543050" lvl="4" indent="-285750">
              <a:buFont typeface="Arial" panose="020B0604020202020204" pitchFamily="34" charset="0"/>
              <a:buChar char="•"/>
            </a:pPr>
            <a:r>
              <a:rPr lang="fr-FR" dirty="0">
                <a:solidFill>
                  <a:srgbClr val="002060"/>
                </a:solidFill>
                <a:latin typeface="+mn-lt"/>
                <a:ea typeface="Times New Roman" panose="02020603050405020304" pitchFamily="18" charset="0"/>
                <a:cs typeface="Times New Roman" panose="02020603050405020304" pitchFamily="18" charset="0"/>
              </a:rPr>
              <a:t>s’accorder avec la stratégie d’EDF puisque le Rapport propose des évolutions significatives sur les modèles contractuels</a:t>
            </a:r>
            <a:endParaRPr lang="fr-FR" i="0" dirty="0">
              <a:solidFill>
                <a:srgbClr val="002060"/>
              </a:solidFill>
              <a:latin typeface="+mn-lt"/>
              <a:ea typeface="Times New Roman" panose="02020603050405020304" pitchFamily="18" charset="0"/>
              <a:cs typeface="Times New Roman" panose="02020603050405020304" pitchFamily="18" charset="0"/>
            </a:endParaRPr>
          </a:p>
          <a:p>
            <a:pPr marL="800100" lvl="3" indent="0">
              <a:buNone/>
            </a:pPr>
            <a:endParaRPr lang="fr-FR" sz="800" b="1" i="0" dirty="0">
              <a:solidFill>
                <a:srgbClr val="C0000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b="1" i="0" dirty="0">
                <a:solidFill>
                  <a:srgbClr val="C00000"/>
                </a:solidFill>
                <a:latin typeface="+mn-lt"/>
                <a:ea typeface="Times New Roman" panose="02020603050405020304" pitchFamily="18" charset="0"/>
                <a:cs typeface="Times New Roman" panose="02020603050405020304" pitchFamily="18" charset="0"/>
              </a:rPr>
              <a:t>Accélérer le volet décarbonation de </a:t>
            </a:r>
            <a:r>
              <a:rPr lang="fr-FR" b="1" i="0" u="sng" dirty="0">
                <a:solidFill>
                  <a:srgbClr val="C00000"/>
                </a:solidFill>
                <a:latin typeface="+mn-lt"/>
                <a:ea typeface="Times New Roman" panose="02020603050405020304" pitchFamily="18" charset="0"/>
                <a:cs typeface="Times New Roman" panose="02020603050405020304" pitchFamily="18" charset="0"/>
              </a:rPr>
              <a:t>France 2030</a:t>
            </a:r>
            <a:r>
              <a:rPr lang="fr-FR" b="1" i="0" dirty="0">
                <a:solidFill>
                  <a:srgbClr val="C00000"/>
                </a:solidFill>
                <a:latin typeface="+mn-lt"/>
                <a:ea typeface="Times New Roman" panose="02020603050405020304" pitchFamily="18" charset="0"/>
                <a:cs typeface="Times New Roman" panose="02020603050405020304" pitchFamily="18" charset="0"/>
              </a:rPr>
              <a:t> ? Bercy serait prêt à y ajouter 1 Mrd€/an</a:t>
            </a:r>
          </a:p>
          <a:p>
            <a:pPr marL="1085850" lvl="3" indent="-285750">
              <a:buFont typeface="Arial" panose="020B0604020202020204" pitchFamily="34" charset="0"/>
              <a:buChar char="•"/>
            </a:pPr>
            <a:endParaRPr lang="fr-FR" sz="800" b="1" i="0" dirty="0">
              <a:solidFill>
                <a:srgbClr val="C0000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b="1" i="0" dirty="0" err="1">
                <a:solidFill>
                  <a:srgbClr val="C00000"/>
                </a:solidFill>
                <a:latin typeface="+mn-lt"/>
                <a:ea typeface="Times New Roman" panose="02020603050405020304" pitchFamily="18" charset="0"/>
                <a:cs typeface="Times New Roman" panose="02020603050405020304" pitchFamily="18" charset="0"/>
              </a:rPr>
              <a:t>Ré-examiner</a:t>
            </a:r>
            <a:r>
              <a:rPr lang="fr-FR" b="1" i="0" dirty="0">
                <a:solidFill>
                  <a:srgbClr val="C00000"/>
                </a:solidFill>
                <a:latin typeface="+mn-lt"/>
                <a:ea typeface="Times New Roman" panose="02020603050405020304" pitchFamily="18" charset="0"/>
                <a:cs typeface="Times New Roman" panose="02020603050405020304" pitchFamily="18" charset="0"/>
              </a:rPr>
              <a:t> le niveau drastique d’exigence de sécurité de l’ASN </a:t>
            </a:r>
            <a:r>
              <a:rPr lang="fr-FR" i="0" dirty="0">
                <a:solidFill>
                  <a:srgbClr val="002060"/>
                </a:solidFill>
                <a:latin typeface="+mn-lt"/>
                <a:ea typeface="Times New Roman" panose="02020603050405020304" pitchFamily="18" charset="0"/>
                <a:cs typeface="Times New Roman" panose="02020603050405020304" pitchFamily="18" charset="0"/>
              </a:rPr>
              <a:t>qui limite structurellement la performance opérationnelle de production du parc nucléaire actuel vs les </a:t>
            </a:r>
            <a:r>
              <a:rPr lang="fr-FR" i="0" u="sng" dirty="0">
                <a:solidFill>
                  <a:srgbClr val="002060"/>
                </a:solidFill>
                <a:latin typeface="+mn-lt"/>
                <a:ea typeface="Times New Roman" panose="02020603050405020304" pitchFamily="18" charset="0"/>
                <a:cs typeface="Times New Roman" panose="02020603050405020304" pitchFamily="18" charset="0"/>
              </a:rPr>
              <a:t>standards nucléaires internationaux (USA, Japon, Chine…) </a:t>
            </a:r>
          </a:p>
          <a:p>
            <a:pPr marL="1085850" lvl="3" indent="-285750">
              <a:buFont typeface="Arial" panose="020B0604020202020204" pitchFamily="34" charset="0"/>
              <a:buChar char="•"/>
            </a:pPr>
            <a:endParaRPr lang="fr-FR" sz="800" b="1" i="0" dirty="0">
              <a:solidFill>
                <a:srgbClr val="C0000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b="1" i="0" dirty="0">
                <a:solidFill>
                  <a:srgbClr val="C00000"/>
                </a:solidFill>
                <a:latin typeface="+mn-lt"/>
                <a:ea typeface="Times New Roman" panose="02020603050405020304" pitchFamily="18" charset="0"/>
                <a:cs typeface="Times New Roman" panose="02020603050405020304" pitchFamily="18" charset="0"/>
              </a:rPr>
              <a:t>Poursuivre la diversification de notre mix énergétique :</a:t>
            </a:r>
            <a:endParaRPr lang="fr-FR" b="1" i="0" dirty="0">
              <a:solidFill>
                <a:srgbClr val="002060"/>
              </a:solidFill>
              <a:latin typeface="+mn-lt"/>
              <a:ea typeface="Times New Roman" panose="02020603050405020304" pitchFamily="18" charset="0"/>
              <a:cs typeface="Times New Roman" panose="02020603050405020304" pitchFamily="18" charset="0"/>
            </a:endParaRPr>
          </a:p>
          <a:p>
            <a:pPr marL="1543050" lvl="4" indent="-285750">
              <a:buFont typeface="Arial" panose="020B0604020202020204" pitchFamily="34" charset="0"/>
              <a:buChar char="•"/>
            </a:pPr>
            <a:r>
              <a:rPr lang="fr-FR" i="0" dirty="0" err="1">
                <a:solidFill>
                  <a:srgbClr val="002060"/>
                </a:solidFill>
                <a:latin typeface="+mn-lt"/>
                <a:ea typeface="Times New Roman" panose="02020603050405020304" pitchFamily="18" charset="0"/>
                <a:cs typeface="Times New Roman" panose="02020603050405020304" pitchFamily="18" charset="0"/>
              </a:rPr>
              <a:t>EnR</a:t>
            </a:r>
            <a:r>
              <a:rPr lang="fr-FR" i="0" dirty="0">
                <a:solidFill>
                  <a:srgbClr val="002060"/>
                </a:solidFill>
                <a:latin typeface="+mn-lt"/>
                <a:ea typeface="Times New Roman" panose="02020603050405020304" pitchFamily="18" charset="0"/>
                <a:cs typeface="Times New Roman" panose="02020603050405020304" pitchFamily="18" charset="0"/>
              </a:rPr>
              <a:t> (</a:t>
            </a:r>
            <a:r>
              <a:rPr lang="fr-FR" dirty="0">
                <a:solidFill>
                  <a:srgbClr val="002060"/>
                </a:solidFill>
                <a:latin typeface="+mn-lt"/>
                <a:ea typeface="Times New Roman" panose="02020603050405020304" pitchFamily="18" charset="0"/>
                <a:cs typeface="Times New Roman" panose="02020603050405020304" pitchFamily="18" charset="0"/>
              </a:rPr>
              <a:t>PJL </a:t>
            </a:r>
            <a:r>
              <a:rPr lang="fr-FR" i="0" dirty="0">
                <a:solidFill>
                  <a:srgbClr val="002060"/>
                </a:solidFill>
                <a:latin typeface="+mn-lt"/>
                <a:ea typeface="Times New Roman" panose="02020603050405020304" pitchFamily="18" charset="0"/>
                <a:cs typeface="Times New Roman" panose="02020603050405020304" pitchFamily="18" charset="0"/>
              </a:rPr>
              <a:t>accélération) : éolien en mer, photovoltaïque, Hydrogène vert, hydraulique, géothermie</a:t>
            </a:r>
          </a:p>
          <a:p>
            <a:pPr marL="1543050" lvl="4" indent="-285750">
              <a:buFont typeface="Arial" panose="020B0604020202020204" pitchFamily="34" charset="0"/>
              <a:buChar char="•"/>
            </a:pPr>
            <a:r>
              <a:rPr lang="fr-FR" dirty="0">
                <a:solidFill>
                  <a:srgbClr val="002060"/>
                </a:solidFill>
                <a:latin typeface="+mn-lt"/>
                <a:ea typeface="Times New Roman" panose="02020603050405020304" pitchFamily="18" charset="0"/>
                <a:cs typeface="Times New Roman" panose="02020603050405020304" pitchFamily="18" charset="0"/>
              </a:rPr>
              <a:t>Nouveau Nucléaire (feuille de route du Discours PR de Belfort) : EPR 2 et SMR</a:t>
            </a:r>
          </a:p>
          <a:p>
            <a:pPr marL="1543050" lvl="4" indent="-285750">
              <a:buFont typeface="Arial" panose="020B0604020202020204" pitchFamily="34" charset="0"/>
              <a:buChar char="•"/>
            </a:pPr>
            <a:r>
              <a:rPr lang="fr-FR" i="0" dirty="0">
                <a:solidFill>
                  <a:srgbClr val="002060"/>
                </a:solidFill>
                <a:latin typeface="+mn-lt"/>
                <a:ea typeface="Times New Roman" panose="02020603050405020304" pitchFamily="18" charset="0"/>
                <a:cs typeface="Times New Roman" panose="02020603050405020304" pitchFamily="18" charset="0"/>
              </a:rPr>
              <a:t>Biométhane, méthanation, </a:t>
            </a:r>
            <a:r>
              <a:rPr lang="fr-FR" dirty="0">
                <a:solidFill>
                  <a:srgbClr val="002060"/>
                </a:solidFill>
                <a:latin typeface="+mn-lt"/>
                <a:ea typeface="Times New Roman" panose="02020603050405020304" pitchFamily="18" charset="0"/>
                <a:cs typeface="Times New Roman" panose="02020603050405020304" pitchFamily="18" charset="0"/>
              </a:rPr>
              <a:t>CSR, gaz de houille…</a:t>
            </a:r>
          </a:p>
          <a:p>
            <a:pPr marL="1257300" lvl="4" indent="0">
              <a:buNone/>
            </a:pPr>
            <a:endParaRPr lang="fr-FR" sz="800" b="1" i="0">
              <a:solidFill>
                <a:srgbClr val="002060"/>
              </a:solidFill>
              <a:latin typeface="+mn-lt"/>
              <a:ea typeface="Times New Roman" panose="02020603050405020304" pitchFamily="18" charset="0"/>
              <a:cs typeface="Times New Roman" panose="02020603050405020304" pitchFamily="18" charset="0"/>
            </a:endParaRPr>
          </a:p>
          <a:p>
            <a:pPr marL="1257300" lvl="4" indent="0">
              <a:buNone/>
            </a:pPr>
            <a:endParaRPr lang="fr-FR" sz="800" b="1" i="0" dirty="0">
              <a:solidFill>
                <a:srgbClr val="002060"/>
              </a:solidFill>
              <a:latin typeface="+mn-lt"/>
              <a:ea typeface="Times New Roman" panose="02020603050405020304" pitchFamily="18" charset="0"/>
              <a:cs typeface="Times New Roman" panose="02020603050405020304" pitchFamily="18" charset="0"/>
            </a:endParaRPr>
          </a:p>
          <a:p>
            <a:pPr marL="1085850" lvl="3" indent="-285750">
              <a:buFont typeface="Wingdings" panose="05000000000000000000" pitchFamily="2" charset="2"/>
              <a:buChar char="Ø"/>
            </a:pPr>
            <a:r>
              <a:rPr lang="fr-FR" sz="1800" b="1" i="0" u="sng" dirty="0">
                <a:solidFill>
                  <a:srgbClr val="002060"/>
                </a:solidFill>
                <a:latin typeface="+mn-lt"/>
                <a:ea typeface="Times New Roman" panose="02020603050405020304" pitchFamily="18" charset="0"/>
                <a:cs typeface="Times New Roman" panose="02020603050405020304" pitchFamily="18" charset="0"/>
              </a:rPr>
              <a:t>EUROPE</a:t>
            </a:r>
            <a:r>
              <a:rPr lang="fr-FR" sz="1800" b="1" i="0" dirty="0">
                <a:solidFill>
                  <a:srgbClr val="002060"/>
                </a:solidFill>
                <a:latin typeface="+mn-lt"/>
                <a:ea typeface="Times New Roman" panose="02020603050405020304" pitchFamily="18" charset="0"/>
                <a:cs typeface="Times New Roman" panose="02020603050405020304" pitchFamily="18" charset="0"/>
              </a:rPr>
              <a:t> : </a:t>
            </a:r>
            <a:r>
              <a:rPr lang="fr-FR" sz="1400" b="1" i="0" dirty="0">
                <a:solidFill>
                  <a:srgbClr val="C00000"/>
                </a:solidFill>
                <a:latin typeface="+mn-lt"/>
                <a:ea typeface="Times New Roman" panose="02020603050405020304" pitchFamily="18" charset="0"/>
                <a:cs typeface="Times New Roman" panose="02020603050405020304" pitchFamily="18" charset="0"/>
              </a:rPr>
              <a:t>Engager </a:t>
            </a:r>
            <a:r>
              <a:rPr lang="fr-FR" sz="1400" b="1" i="0" dirty="0">
                <a:solidFill>
                  <a:srgbClr val="C00000"/>
                </a:solidFill>
                <a:effectLst/>
                <a:latin typeface="+mn-lt"/>
                <a:ea typeface="Calibri" panose="020F0502020204030204" pitchFamily="34" charset="0"/>
                <a:cs typeface="Times New Roman" panose="02020603050405020304" pitchFamily="18" charset="0"/>
              </a:rPr>
              <a:t>la conception d’un nouveau cadre pour la fourniture en gros de l’électricité en Europe </a:t>
            </a:r>
          </a:p>
          <a:p>
            <a:pPr marL="800100" lvl="3" indent="0">
              <a:buNone/>
            </a:pPr>
            <a:endParaRPr lang="fr-FR" b="1" i="0" dirty="0">
              <a:solidFill>
                <a:srgbClr val="C00000"/>
              </a:solidFill>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endParaRPr lang="fr-FR" sz="1400" b="0" i="0"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200" b="0" i="0" dirty="0">
              <a:solidFill>
                <a:srgbClr val="002060"/>
              </a:solidFill>
              <a:effectLst/>
              <a:latin typeface="+mn-lt"/>
              <a:ea typeface="Times New Roman" panose="02020603050405020304" pitchFamily="18" charset="0"/>
              <a:cs typeface="Times New Roman" panose="02020603050405020304" pitchFamily="18" charset="0"/>
            </a:endParaRPr>
          </a:p>
          <a:p>
            <a:pPr marL="66040" indent="0" algn="just">
              <a:spcAft>
                <a:spcPts val="0"/>
              </a:spcAft>
              <a:buNone/>
            </a:pPr>
            <a:r>
              <a:rPr lang="fr-FR" sz="1200" b="1" spc="30" dirty="0">
                <a:solidFill>
                  <a:srgbClr val="002060"/>
                </a:solidFill>
                <a:effectLst/>
                <a:latin typeface="+mn-lt"/>
                <a:ea typeface="Times New Roman" panose="02020603050405020304" pitchFamily="18" charset="0"/>
                <a:cs typeface="Calibri" panose="020F0502020204030204" pitchFamily="34" charset="0"/>
              </a:rPr>
              <a:t> </a:t>
            </a:r>
            <a:endParaRPr lang="fr-FR" sz="1200" dirty="0">
              <a:solidFill>
                <a:srgbClr val="002060"/>
              </a:solidFill>
              <a:effectLst/>
              <a:latin typeface="+mn-lt"/>
              <a:ea typeface="Times New Roman" panose="02020603050405020304" pitchFamily="18" charset="0"/>
              <a:cs typeface="Times New Roman" panose="02020603050405020304" pitchFamily="18" charset="0"/>
            </a:endParaRPr>
          </a:p>
          <a:p>
            <a:pPr marL="342900" lvl="2" indent="0">
              <a:buNone/>
            </a:pPr>
            <a:endParaRPr lang="fr-FR" sz="1200" b="0" i="0" dirty="0">
              <a:solidFill>
                <a:srgbClr val="002060"/>
              </a:solidFill>
              <a:latin typeface="+mn-lt"/>
            </a:endParaRPr>
          </a:p>
          <a:p>
            <a:pPr marL="342900" lvl="2" indent="0">
              <a:buNone/>
            </a:pPr>
            <a:endParaRPr lang="fr-FR" sz="1200" b="0" i="0" dirty="0">
              <a:solidFill>
                <a:srgbClr val="002060"/>
              </a:solidFill>
              <a:latin typeface="+mn-lt"/>
            </a:endParaRPr>
          </a:p>
          <a:p>
            <a:pPr marL="0" lvl="1" indent="0">
              <a:buNone/>
            </a:pPr>
            <a:endParaRPr lang="fr-FR" sz="1200" i="0" dirty="0">
              <a:solidFill>
                <a:srgbClr val="002060"/>
              </a:solidFill>
              <a:latin typeface="+mn-lt"/>
            </a:endParaRPr>
          </a:p>
          <a:p>
            <a:pPr marL="857250" lvl="1" indent="-857250">
              <a:buFont typeface="Arial" panose="020B0604020202020204" pitchFamily="34" charset="0"/>
              <a:buChar char="•"/>
            </a:pPr>
            <a:endParaRPr lang="fr-FR" sz="1200" b="1" dirty="0">
              <a:solidFill>
                <a:srgbClr val="002060"/>
              </a:solidFill>
              <a:latin typeface="+mn-lt"/>
            </a:endParaRPr>
          </a:p>
        </p:txBody>
      </p:sp>
      <p:pic>
        <p:nvPicPr>
          <p:cNvPr id="4" name="Image 3" descr="Une image contenant dessin&#10;&#10;Description générée automatiquement">
            <a:extLst>
              <a:ext uri="{FF2B5EF4-FFF2-40B4-BE49-F238E27FC236}">
                <a16:creationId xmlns:a16="http://schemas.microsoft.com/office/drawing/2014/main" id="{9DF1B708-80D7-48F1-AEA7-0349BC540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27" y="158139"/>
            <a:ext cx="637254" cy="646331"/>
          </a:xfrm>
          <a:prstGeom prst="rect">
            <a:avLst/>
          </a:prstGeom>
        </p:spPr>
      </p:pic>
    </p:spTree>
    <p:extLst>
      <p:ext uri="{BB962C8B-B14F-4D97-AF65-F5344CB8AC3E}">
        <p14:creationId xmlns:p14="http://schemas.microsoft.com/office/powerpoint/2010/main" val="336791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BD8BF4-2008-4DAA-9883-94359449EB6E}"/>
              </a:ext>
            </a:extLst>
          </p:cNvPr>
          <p:cNvSpPr>
            <a:spLocks noGrp="1"/>
          </p:cNvSpPr>
          <p:nvPr>
            <p:ph type="ctrTitle"/>
          </p:nvPr>
        </p:nvSpPr>
        <p:spPr>
          <a:xfrm>
            <a:off x="1055809" y="2556587"/>
            <a:ext cx="9641738" cy="2677886"/>
          </a:xfrm>
        </p:spPr>
        <p:txBody>
          <a:bodyPr>
            <a:normAutofit fontScale="90000"/>
          </a:bodyPr>
          <a:lstStyle/>
          <a:p>
            <a:r>
              <a:rPr lang="fr-FR" sz="4000" dirty="0">
                <a:solidFill>
                  <a:srgbClr val="002060"/>
                </a:solidFill>
                <a:latin typeface="+mn-lt"/>
              </a:rPr>
              <a:t>Enjeu de moyen terme : </a:t>
            </a:r>
            <a:br>
              <a:rPr lang="fr-FR" sz="4000" dirty="0">
                <a:solidFill>
                  <a:srgbClr val="002060"/>
                </a:solidFill>
                <a:latin typeface="+mn-lt"/>
              </a:rPr>
            </a:br>
            <a:br>
              <a:rPr lang="fr-FR" sz="4000" dirty="0">
                <a:solidFill>
                  <a:srgbClr val="002060"/>
                </a:solidFill>
                <a:latin typeface="+mn-lt"/>
              </a:rPr>
            </a:br>
            <a:r>
              <a:rPr lang="fr-FR" sz="4000" dirty="0">
                <a:solidFill>
                  <a:srgbClr val="002060"/>
                </a:solidFill>
                <a:latin typeface="+mn-lt"/>
              </a:rPr>
              <a:t>trajectoires de décarbonation </a:t>
            </a:r>
            <a:br>
              <a:rPr lang="fr-FR" sz="4000" dirty="0">
                <a:solidFill>
                  <a:srgbClr val="002060"/>
                </a:solidFill>
                <a:latin typeface="+mn-lt"/>
              </a:rPr>
            </a:br>
            <a:r>
              <a:rPr lang="fr-FR" sz="4000" dirty="0">
                <a:solidFill>
                  <a:srgbClr val="002060"/>
                </a:solidFill>
                <a:latin typeface="+mn-lt"/>
              </a:rPr>
              <a:t>des filières industrielles</a:t>
            </a:r>
            <a:br>
              <a:rPr lang="fr-FR" sz="4000" dirty="0">
                <a:solidFill>
                  <a:srgbClr val="002060"/>
                </a:solidFill>
                <a:latin typeface="+mn-lt"/>
              </a:rPr>
            </a:br>
            <a:br>
              <a:rPr lang="fr-FR" sz="4000" dirty="0">
                <a:solidFill>
                  <a:srgbClr val="002060"/>
                </a:solidFill>
                <a:latin typeface="+mn-lt"/>
              </a:rPr>
            </a:br>
            <a:endParaRPr lang="fr-FR" sz="1800" dirty="0">
              <a:solidFill>
                <a:srgbClr val="002060"/>
              </a:solidFill>
              <a:latin typeface="+mn-lt"/>
            </a:endParaRPr>
          </a:p>
        </p:txBody>
      </p:sp>
      <p:sp>
        <p:nvSpPr>
          <p:cNvPr id="4" name="Espace réservé du pied de page 3">
            <a:extLst>
              <a:ext uri="{FF2B5EF4-FFF2-40B4-BE49-F238E27FC236}">
                <a16:creationId xmlns:a16="http://schemas.microsoft.com/office/drawing/2014/main" id="{8EA5AB91-7206-4FB6-B312-E63625B9D34B}"/>
              </a:ext>
            </a:extLst>
          </p:cNvPr>
          <p:cNvSpPr>
            <a:spLocks noGrp="1"/>
          </p:cNvSpPr>
          <p:nvPr>
            <p:ph type="ftr" sz="quarter" idx="11"/>
          </p:nvPr>
        </p:nvSpPr>
        <p:spPr/>
        <p:txBody>
          <a:bodyPr/>
          <a:lstStyle/>
          <a:p>
            <a:r>
              <a:rPr lang="fr-FR"/>
              <a:t>Mai 2022</a:t>
            </a:r>
          </a:p>
        </p:txBody>
      </p:sp>
    </p:spTree>
    <p:extLst>
      <p:ext uri="{BB962C8B-B14F-4D97-AF65-F5344CB8AC3E}">
        <p14:creationId xmlns:p14="http://schemas.microsoft.com/office/powerpoint/2010/main" val="319498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168" y="103292"/>
            <a:ext cx="9074916" cy="646332"/>
          </a:xfrm>
        </p:spPr>
        <p:txBody>
          <a:bodyPr>
            <a:normAutofit fontScale="90000"/>
          </a:bodyPr>
          <a:lstStyle/>
          <a:p>
            <a:br>
              <a:rPr lang="fr-FR" sz="2400">
                <a:solidFill>
                  <a:srgbClr val="002060"/>
                </a:solidFill>
                <a:latin typeface="+mn-lt"/>
              </a:rPr>
            </a:br>
            <a:r>
              <a:rPr lang="fr-FR" sz="3100">
                <a:solidFill>
                  <a:srgbClr val="002060"/>
                </a:solidFill>
                <a:latin typeface="+mn-lt"/>
              </a:rPr>
              <a:t>Explosion des cours du Gaz / Electricité des marchés de gros</a:t>
            </a:r>
            <a:br>
              <a:rPr lang="fr-FR" sz="2400">
                <a:solidFill>
                  <a:srgbClr val="002060"/>
                </a:solidFill>
                <a:latin typeface="+mn-lt"/>
              </a:rPr>
            </a:br>
            <a:r>
              <a:rPr lang="fr-FR" sz="2400">
                <a:solidFill>
                  <a:srgbClr val="002060"/>
                </a:solidFill>
                <a:latin typeface="+mn-lt"/>
              </a:rPr>
              <a:t> </a:t>
            </a:r>
          </a:p>
        </p:txBody>
      </p:sp>
      <p:sp>
        <p:nvSpPr>
          <p:cNvPr id="3" name="Espace réservé du contenu 2"/>
          <p:cNvSpPr>
            <a:spLocks noGrp="1"/>
          </p:cNvSpPr>
          <p:nvPr>
            <p:ph idx="1"/>
          </p:nvPr>
        </p:nvSpPr>
        <p:spPr>
          <a:xfrm>
            <a:off x="448409" y="804470"/>
            <a:ext cx="11434396" cy="6053529"/>
          </a:xfrm>
          <a:noFill/>
        </p:spPr>
        <p:txBody>
          <a:bodyPr>
            <a:noAutofit/>
          </a:bodyPr>
          <a:lstStyle/>
          <a:p>
            <a:pPr marL="0" lvl="1" indent="0">
              <a:buNone/>
            </a:pPr>
            <a:r>
              <a:rPr lang="fr-FR" sz="1600" b="1" i="0" dirty="0">
                <a:solidFill>
                  <a:srgbClr val="C00000"/>
                </a:solidFill>
                <a:latin typeface="+mn-lt"/>
              </a:rPr>
              <a:t>Gaz</a:t>
            </a:r>
            <a:r>
              <a:rPr lang="fr-FR" sz="1600" i="0" dirty="0">
                <a:solidFill>
                  <a:srgbClr val="002060"/>
                </a:solidFill>
                <a:latin typeface="+mn-lt"/>
              </a:rPr>
              <a:t> </a:t>
            </a:r>
          </a:p>
          <a:p>
            <a:pPr marL="285750" lvl="1" indent="-285750">
              <a:buFont typeface="Arial" panose="020B0604020202020204" pitchFamily="34" charset="0"/>
              <a:buChar char="•"/>
            </a:pPr>
            <a:r>
              <a:rPr lang="fr-FR" sz="1400" i="0" dirty="0">
                <a:solidFill>
                  <a:srgbClr val="002060"/>
                </a:solidFill>
                <a:latin typeface="+mn-lt"/>
              </a:rPr>
              <a:t>Fortes variations / baisse : TFF néerlandais</a:t>
            </a:r>
            <a:r>
              <a:rPr lang="fr-FR" sz="1400" i="0" dirty="0">
                <a:solidFill>
                  <a:srgbClr val="C00000"/>
                </a:solidFill>
                <a:latin typeface="+mn-lt"/>
              </a:rPr>
              <a:t> </a:t>
            </a:r>
            <a:r>
              <a:rPr lang="fr-FR" sz="1400" i="0" dirty="0">
                <a:solidFill>
                  <a:srgbClr val="002060"/>
                </a:solidFill>
                <a:latin typeface="+mn-lt"/>
              </a:rPr>
              <a:t>autour de </a:t>
            </a:r>
            <a:r>
              <a:rPr lang="fr-FR" sz="1400" i="0" dirty="0">
                <a:solidFill>
                  <a:srgbClr val="C00000"/>
                </a:solidFill>
                <a:latin typeface="+mn-lt"/>
              </a:rPr>
              <a:t>190-200</a:t>
            </a:r>
            <a:r>
              <a:rPr lang="fr-FR" sz="1400" b="1" i="0" dirty="0">
                <a:solidFill>
                  <a:srgbClr val="C00000"/>
                </a:solidFill>
                <a:latin typeface="+mn-lt"/>
              </a:rPr>
              <a:t> €/MWh</a:t>
            </a:r>
            <a:r>
              <a:rPr lang="fr-FR" sz="1400" i="0" dirty="0">
                <a:solidFill>
                  <a:srgbClr val="C00000"/>
                </a:solidFill>
                <a:latin typeface="+mn-lt"/>
              </a:rPr>
              <a:t> … </a:t>
            </a:r>
            <a:r>
              <a:rPr lang="fr-FR" sz="1400" i="0" dirty="0">
                <a:solidFill>
                  <a:srgbClr val="002060"/>
                </a:solidFill>
                <a:latin typeface="+mn-lt"/>
              </a:rPr>
              <a:t>après plus de 330 € début septembre</a:t>
            </a:r>
            <a:endParaRPr lang="fr-FR" sz="1400" i="0" dirty="0">
              <a:solidFill>
                <a:srgbClr val="C00000"/>
              </a:solidFill>
              <a:latin typeface="+mn-lt"/>
            </a:endParaRPr>
          </a:p>
          <a:p>
            <a:pPr marL="285750" lvl="1" indent="-285750">
              <a:buFont typeface="Arial" panose="020B0604020202020204" pitchFamily="34" charset="0"/>
              <a:buChar char="•"/>
            </a:pPr>
            <a:r>
              <a:rPr lang="fr-FR" sz="1400" b="0" i="0" dirty="0">
                <a:solidFill>
                  <a:srgbClr val="002060"/>
                </a:solidFill>
                <a:latin typeface="+mn-lt"/>
              </a:rPr>
              <a:t>À comparer à mai-juin : 90 € / MWh … et au « pic » de décembre 2021 : 180 €</a:t>
            </a:r>
          </a:p>
          <a:p>
            <a:pPr marL="285750" lvl="1" indent="-285750">
              <a:buFont typeface="Arial" panose="020B0604020202020204" pitchFamily="34" charset="0"/>
              <a:buChar char="•"/>
            </a:pPr>
            <a:r>
              <a:rPr lang="fr-FR" sz="1400" i="0" dirty="0">
                <a:solidFill>
                  <a:srgbClr val="002060"/>
                </a:solidFill>
                <a:latin typeface="+mn-lt"/>
              </a:rPr>
              <a:t>Forte spéculation </a:t>
            </a:r>
            <a:r>
              <a:rPr lang="fr-FR" sz="1400" b="0" i="0" dirty="0">
                <a:solidFill>
                  <a:srgbClr val="002060"/>
                </a:solidFill>
                <a:latin typeface="+mn-lt"/>
              </a:rPr>
              <a:t>du marché à terme, où beaucoup de</a:t>
            </a:r>
            <a:r>
              <a:rPr lang="fr-FR" sz="1400" i="0" dirty="0">
                <a:solidFill>
                  <a:srgbClr val="002060"/>
                </a:solidFill>
                <a:latin typeface="+mn-lt"/>
              </a:rPr>
              <a:t> notionnels </a:t>
            </a:r>
            <a:r>
              <a:rPr lang="fr-FR" sz="1400" b="0" i="0" dirty="0">
                <a:solidFill>
                  <a:srgbClr val="002060"/>
                </a:solidFill>
                <a:latin typeface="+mn-lt"/>
              </a:rPr>
              <a:t>amplifient les fluctuations sans flux physique associé</a:t>
            </a:r>
          </a:p>
          <a:p>
            <a:pPr marL="285750" lvl="1" indent="-285750">
              <a:buFont typeface="Arial" panose="020B0604020202020204" pitchFamily="34" charset="0"/>
              <a:buChar char="•"/>
            </a:pPr>
            <a:r>
              <a:rPr lang="fr-FR" sz="1400" b="0" i="0" dirty="0">
                <a:solidFill>
                  <a:srgbClr val="002060"/>
                </a:solidFill>
                <a:latin typeface="+mn-lt"/>
              </a:rPr>
              <a:t>Haut niveau des stocks stratégiques : FR : </a:t>
            </a:r>
            <a:r>
              <a:rPr lang="fr-FR" sz="1400" i="0" dirty="0">
                <a:solidFill>
                  <a:srgbClr val="002060"/>
                </a:solidFill>
                <a:latin typeface="+mn-lt"/>
              </a:rPr>
              <a:t>93%</a:t>
            </a:r>
            <a:r>
              <a:rPr lang="fr-FR" sz="1400" b="0" i="0" dirty="0">
                <a:solidFill>
                  <a:srgbClr val="002060"/>
                </a:solidFill>
                <a:latin typeface="+mn-lt"/>
              </a:rPr>
              <a:t> - EU = 80</a:t>
            </a:r>
            <a:r>
              <a:rPr lang="fr-FR" sz="1400" i="0" dirty="0">
                <a:solidFill>
                  <a:srgbClr val="002060"/>
                </a:solidFill>
                <a:latin typeface="+mn-lt"/>
              </a:rPr>
              <a:t>%</a:t>
            </a:r>
            <a:r>
              <a:rPr lang="fr-FR" sz="1400" b="0" i="0" dirty="0">
                <a:solidFill>
                  <a:srgbClr val="002060"/>
                </a:solidFill>
                <a:latin typeface="+mn-lt"/>
              </a:rPr>
              <a:t> (retard Allemagne et Europe de l’Est : 12 Etats EU en alerte)</a:t>
            </a:r>
          </a:p>
          <a:p>
            <a:pPr marL="342900" lvl="2" indent="0">
              <a:buNone/>
            </a:pPr>
            <a:endParaRPr lang="fr-FR" sz="1200" i="0" dirty="0">
              <a:solidFill>
                <a:srgbClr val="002060"/>
              </a:solidFill>
              <a:latin typeface="+mn-lt"/>
              <a:ea typeface="Times New Roman" panose="02020603050405020304" pitchFamily="18" charset="0"/>
            </a:endParaRPr>
          </a:p>
          <a:p>
            <a:pPr marL="0" lvl="1" indent="0">
              <a:buNone/>
            </a:pPr>
            <a:r>
              <a:rPr lang="fr-FR" sz="1600" b="1" i="0" dirty="0">
                <a:solidFill>
                  <a:srgbClr val="C00000"/>
                </a:solidFill>
                <a:latin typeface="+mn-lt"/>
              </a:rPr>
              <a:t>Electricité</a:t>
            </a:r>
            <a:r>
              <a:rPr lang="fr-FR" sz="1600" i="0" dirty="0">
                <a:solidFill>
                  <a:srgbClr val="002060"/>
                </a:solidFill>
                <a:latin typeface="+mn-lt"/>
              </a:rPr>
              <a:t> </a:t>
            </a:r>
          </a:p>
          <a:p>
            <a:pPr marL="285750" lvl="1" indent="-285750">
              <a:buFont typeface="Arial" panose="020B0604020202020204" pitchFamily="34" charset="0"/>
              <a:buChar char="•"/>
            </a:pPr>
            <a:r>
              <a:rPr lang="fr-FR" sz="1400" i="0" dirty="0">
                <a:solidFill>
                  <a:srgbClr val="002060"/>
                </a:solidFill>
                <a:latin typeface="+mn-lt"/>
              </a:rPr>
              <a:t>Fortes variations / baisse des cours autour de </a:t>
            </a:r>
            <a:r>
              <a:rPr lang="fr-FR" sz="1400" i="0" dirty="0">
                <a:solidFill>
                  <a:srgbClr val="C00000"/>
                </a:solidFill>
                <a:latin typeface="+mn-lt"/>
              </a:rPr>
              <a:t>450 €/MWh </a:t>
            </a:r>
            <a:r>
              <a:rPr lang="fr-FR" sz="1400" b="0" i="0" dirty="0">
                <a:solidFill>
                  <a:srgbClr val="002060"/>
                </a:solidFill>
                <a:latin typeface="+mn-lt"/>
              </a:rPr>
              <a:t>après l’emballement à </a:t>
            </a:r>
            <a:r>
              <a:rPr lang="fr-FR" sz="1400" i="0" dirty="0">
                <a:solidFill>
                  <a:srgbClr val="C00000"/>
                </a:solidFill>
                <a:latin typeface="+mn-lt"/>
              </a:rPr>
              <a:t>700 </a:t>
            </a:r>
            <a:r>
              <a:rPr lang="fr-FR" sz="1400" b="1" i="0" dirty="0">
                <a:solidFill>
                  <a:srgbClr val="C00000"/>
                </a:solidFill>
                <a:latin typeface="+mn-lt"/>
              </a:rPr>
              <a:t>€/MWh, </a:t>
            </a:r>
            <a:r>
              <a:rPr lang="fr-FR" sz="1400" b="0" i="0" dirty="0">
                <a:solidFill>
                  <a:srgbClr val="002060"/>
                </a:solidFill>
                <a:latin typeface="+mn-lt"/>
              </a:rPr>
              <a:t>et des pics spot à 1.000 € </a:t>
            </a:r>
          </a:p>
          <a:p>
            <a:pPr marL="285750" lvl="1" indent="-285750">
              <a:buFont typeface="Arial" panose="020B0604020202020204" pitchFamily="34" charset="0"/>
              <a:buChar char="•"/>
            </a:pPr>
            <a:r>
              <a:rPr lang="fr-FR" sz="1400" b="0" i="0" dirty="0">
                <a:solidFill>
                  <a:srgbClr val="002060"/>
                </a:solidFill>
                <a:latin typeface="+mn-lt"/>
              </a:rPr>
              <a:t>A comparer à : 460 €/MWh fin 2021 et 42 € en 2019 - </a:t>
            </a:r>
            <a:r>
              <a:rPr lang="fr-FR" sz="1400" i="0" dirty="0">
                <a:solidFill>
                  <a:srgbClr val="002060"/>
                </a:solidFill>
                <a:latin typeface="+mn-lt"/>
              </a:rPr>
              <a:t>Hyper-spéculation</a:t>
            </a:r>
            <a:r>
              <a:rPr lang="fr-FR" sz="1400" b="0" i="0" dirty="0">
                <a:solidFill>
                  <a:srgbClr val="002060"/>
                </a:solidFill>
                <a:latin typeface="+mn-lt"/>
              </a:rPr>
              <a:t> et « </a:t>
            </a:r>
            <a:r>
              <a:rPr lang="fr-FR" sz="1400" dirty="0">
                <a:solidFill>
                  <a:srgbClr val="002060"/>
                </a:solidFill>
                <a:latin typeface="+mn-lt"/>
              </a:rPr>
              <a:t>échelle de perroquet </a:t>
            </a:r>
            <a:r>
              <a:rPr lang="fr-FR" sz="1400" b="0" i="0" dirty="0">
                <a:solidFill>
                  <a:srgbClr val="002060"/>
                </a:solidFill>
                <a:latin typeface="+mn-lt"/>
              </a:rPr>
              <a:t>» Electricité vs Gaz </a:t>
            </a:r>
          </a:p>
          <a:p>
            <a:pPr marL="285750" lvl="1" indent="-285750">
              <a:buFont typeface="Arial" panose="020B0604020202020204" pitchFamily="34" charset="0"/>
              <a:buChar char="•"/>
            </a:pPr>
            <a:r>
              <a:rPr lang="fr-FR" sz="1400" i="0" dirty="0">
                <a:solidFill>
                  <a:srgbClr val="002060"/>
                </a:solidFill>
                <a:latin typeface="+mn-lt"/>
              </a:rPr>
              <a:t>Spread défavorable </a:t>
            </a:r>
            <a:r>
              <a:rPr lang="fr-FR" sz="1400" b="0" i="0" dirty="0">
                <a:solidFill>
                  <a:srgbClr val="002060"/>
                </a:solidFill>
                <a:latin typeface="+mn-lt"/>
              </a:rPr>
              <a:t>FR vs Allemagne et NL et Italie pour 3 raisons :  raréfaction généralisée, sous-production du parc FR, </a:t>
            </a:r>
          </a:p>
          <a:p>
            <a:pPr marL="0" lvl="1" indent="0">
              <a:buNone/>
            </a:pPr>
            <a:r>
              <a:rPr lang="fr-FR" sz="1400" b="0" i="0" dirty="0">
                <a:solidFill>
                  <a:srgbClr val="002060"/>
                </a:solidFill>
                <a:latin typeface="+mn-lt"/>
              </a:rPr>
              <a:t>       pression concurrentielle - prix plafonné du gaz &gt; électricité en Espagne et Portugal</a:t>
            </a:r>
          </a:p>
          <a:p>
            <a:pPr marL="285750" lvl="1" indent="-285750">
              <a:buFont typeface="Arial" panose="020B0604020202020204" pitchFamily="34" charset="0"/>
              <a:buChar char="•"/>
            </a:pPr>
            <a:r>
              <a:rPr lang="fr-FR" sz="1400" i="0" dirty="0">
                <a:solidFill>
                  <a:srgbClr val="002060"/>
                </a:solidFill>
                <a:latin typeface="+mn-lt"/>
              </a:rPr>
              <a:t>Les prix vont rester hauts</a:t>
            </a:r>
            <a:r>
              <a:rPr lang="fr-FR" sz="1400" b="0" i="0" dirty="0">
                <a:solidFill>
                  <a:srgbClr val="002060"/>
                </a:solidFill>
                <a:latin typeface="+mn-lt"/>
              </a:rPr>
              <a:t> </a:t>
            </a:r>
            <a:r>
              <a:rPr lang="fr-FR" sz="1400" i="0" dirty="0">
                <a:solidFill>
                  <a:srgbClr val="002060"/>
                </a:solidFill>
                <a:latin typeface="+mn-lt"/>
              </a:rPr>
              <a:t>en 2023 </a:t>
            </a:r>
            <a:r>
              <a:rPr lang="fr-FR" sz="1400" b="0" i="0" dirty="0">
                <a:solidFill>
                  <a:srgbClr val="002060"/>
                </a:solidFill>
                <a:latin typeface="+mn-lt"/>
              </a:rPr>
              <a:t>car tension durable sur la capacité de production du parc nucléaire FR : </a:t>
            </a:r>
          </a:p>
          <a:p>
            <a:pPr marL="628650" lvl="2" indent="-285750">
              <a:buFont typeface="Arial" panose="020B0604020202020204" pitchFamily="34" charset="0"/>
              <a:buChar char="•"/>
            </a:pPr>
            <a:r>
              <a:rPr lang="fr-FR" sz="1400" b="0" i="0" dirty="0">
                <a:solidFill>
                  <a:srgbClr val="002060"/>
                </a:solidFill>
                <a:latin typeface="+mn-lt"/>
              </a:rPr>
              <a:t>50% des tranches nucléaires à l’arrêt pour maintenance et contrôles ASN : production &lt; 300 TWh/an </a:t>
            </a:r>
          </a:p>
          <a:p>
            <a:pPr marL="342900" lvl="2" indent="0">
              <a:buNone/>
            </a:pPr>
            <a:endParaRPr lang="fr-FR" sz="1000" b="0" i="0" dirty="0">
              <a:solidFill>
                <a:srgbClr val="002060"/>
              </a:solidFill>
              <a:effectLst/>
              <a:latin typeface="+mn-lt"/>
              <a:ea typeface="Times New Roman" panose="02020603050405020304" pitchFamily="18" charset="0"/>
            </a:endParaRPr>
          </a:p>
          <a:p>
            <a:pPr marL="0" lvl="1" indent="0">
              <a:buNone/>
            </a:pPr>
            <a:r>
              <a:rPr lang="fr-FR" sz="1600" b="1" i="0" dirty="0">
                <a:solidFill>
                  <a:srgbClr val="C00000"/>
                </a:solidFill>
                <a:latin typeface="+mn-lt"/>
              </a:rPr>
              <a:t>Pétrole</a:t>
            </a:r>
            <a:r>
              <a:rPr lang="fr-FR" sz="1600" b="1" i="0" dirty="0">
                <a:solidFill>
                  <a:srgbClr val="002060"/>
                </a:solidFill>
                <a:latin typeface="+mn-lt"/>
              </a:rPr>
              <a:t> </a:t>
            </a:r>
          </a:p>
          <a:p>
            <a:pPr marL="285750" lvl="1" indent="-285750">
              <a:buFont typeface="Arial" panose="020B0604020202020204" pitchFamily="34" charset="0"/>
              <a:buChar char="•"/>
            </a:pPr>
            <a:r>
              <a:rPr lang="fr-FR" sz="1400" i="0" dirty="0">
                <a:solidFill>
                  <a:srgbClr val="002060"/>
                </a:solidFill>
                <a:latin typeface="+mn-lt"/>
              </a:rPr>
              <a:t>Détente du </a:t>
            </a:r>
            <a:r>
              <a:rPr lang="fr-FR" sz="1400" b="1" i="0" dirty="0">
                <a:solidFill>
                  <a:srgbClr val="C00000"/>
                </a:solidFill>
                <a:latin typeface="+mn-lt"/>
              </a:rPr>
              <a:t>Brent à 90-95</a:t>
            </a:r>
            <a:r>
              <a:rPr lang="fr-FR" sz="1400" i="0" dirty="0">
                <a:solidFill>
                  <a:srgbClr val="C00000"/>
                </a:solidFill>
                <a:latin typeface="+mn-lt"/>
              </a:rPr>
              <a:t> </a:t>
            </a:r>
            <a:r>
              <a:rPr lang="fr-FR" sz="1400" b="1" i="0" dirty="0">
                <a:solidFill>
                  <a:srgbClr val="C00000"/>
                </a:solidFill>
                <a:latin typeface="+mn-lt"/>
              </a:rPr>
              <a:t>$/baril </a:t>
            </a:r>
            <a:r>
              <a:rPr lang="fr-FR" sz="1400" b="0" i="0" dirty="0">
                <a:solidFill>
                  <a:srgbClr val="002060"/>
                </a:solidFill>
                <a:latin typeface="+mn-lt"/>
              </a:rPr>
              <a:t>(100$ auparavant mais 75 $</a:t>
            </a:r>
            <a:r>
              <a:rPr lang="fr-FR" sz="1400" b="0" i="0" dirty="0">
                <a:solidFill>
                  <a:srgbClr val="C00000"/>
                </a:solidFill>
                <a:latin typeface="+mn-lt"/>
              </a:rPr>
              <a:t> </a:t>
            </a:r>
            <a:r>
              <a:rPr lang="fr-FR" sz="1400" b="0" i="0" dirty="0">
                <a:solidFill>
                  <a:srgbClr val="002060"/>
                </a:solidFill>
                <a:latin typeface="+mn-lt"/>
              </a:rPr>
              <a:t>en décembre 2021)</a:t>
            </a:r>
          </a:p>
          <a:p>
            <a:pPr marL="285750" lvl="1" indent="-285750">
              <a:buFont typeface="Arial" panose="020B0604020202020204" pitchFamily="34" charset="0"/>
              <a:buChar char="•"/>
            </a:pPr>
            <a:r>
              <a:rPr lang="fr-FR" sz="1400" b="0" i="0" dirty="0">
                <a:solidFill>
                  <a:srgbClr val="002060"/>
                </a:solidFill>
                <a:latin typeface="+mn-lt"/>
              </a:rPr>
              <a:t>Les menaces de </a:t>
            </a:r>
            <a:r>
              <a:rPr lang="fr-FR" sz="1400" i="0" dirty="0">
                <a:solidFill>
                  <a:srgbClr val="002060"/>
                </a:solidFill>
                <a:latin typeface="+mn-lt"/>
              </a:rPr>
              <a:t>récession en EU </a:t>
            </a:r>
            <a:r>
              <a:rPr lang="fr-FR" sz="1400" b="0" i="0" dirty="0">
                <a:solidFill>
                  <a:srgbClr val="002060"/>
                </a:solidFill>
                <a:latin typeface="+mn-lt"/>
              </a:rPr>
              <a:t>et la </a:t>
            </a:r>
            <a:r>
              <a:rPr lang="fr-FR" sz="1400" i="0" dirty="0">
                <a:solidFill>
                  <a:srgbClr val="002060"/>
                </a:solidFill>
                <a:latin typeface="+mn-lt"/>
              </a:rPr>
              <a:t>faible croissance chinoise </a:t>
            </a:r>
            <a:r>
              <a:rPr lang="fr-FR" sz="1400" b="0" i="0" dirty="0">
                <a:solidFill>
                  <a:srgbClr val="002060"/>
                </a:solidFill>
                <a:latin typeface="+mn-lt"/>
              </a:rPr>
              <a:t>exercent une pression baissière</a:t>
            </a:r>
            <a:endParaRPr lang="fr-FR" sz="1400" i="0" dirty="0">
              <a:solidFill>
                <a:srgbClr val="002060"/>
              </a:solidFill>
              <a:latin typeface="+mn-lt"/>
            </a:endParaRPr>
          </a:p>
          <a:p>
            <a:pPr marL="514350" lvl="2" indent="-171450">
              <a:buFont typeface="Arial" panose="020B0604020202020204" pitchFamily="34" charset="0"/>
              <a:buChar char="•"/>
            </a:pPr>
            <a:endParaRPr lang="fr-FR" sz="1200" i="0" dirty="0">
              <a:solidFill>
                <a:srgbClr val="002060"/>
              </a:solidFill>
              <a:latin typeface="+mn-lt"/>
            </a:endParaRPr>
          </a:p>
          <a:p>
            <a:pPr marL="0" lvl="1" indent="0">
              <a:buNone/>
            </a:pPr>
            <a:r>
              <a:rPr lang="fr-FR" sz="1600" b="1" i="0" dirty="0">
                <a:solidFill>
                  <a:srgbClr val="C00000"/>
                </a:solidFill>
                <a:latin typeface="+mn-lt"/>
              </a:rPr>
              <a:t>Carbone - Quota CO2 </a:t>
            </a:r>
            <a:endParaRPr lang="fr-FR" sz="1600" i="0" dirty="0">
              <a:solidFill>
                <a:srgbClr val="002060"/>
              </a:solidFill>
              <a:latin typeface="+mn-lt"/>
            </a:endParaRPr>
          </a:p>
          <a:p>
            <a:pPr marL="285750" lvl="1" indent="-285750">
              <a:buFont typeface="Arial" panose="020B0604020202020204" pitchFamily="34" charset="0"/>
              <a:buChar char="•"/>
            </a:pPr>
            <a:r>
              <a:rPr lang="fr-FR" sz="1400" b="0" i="0" dirty="0">
                <a:solidFill>
                  <a:srgbClr val="002060"/>
                </a:solidFill>
                <a:latin typeface="+mn-lt"/>
              </a:rPr>
              <a:t>Durablement élevé, « effet de cliquet », boosté politiquement par Fit for 55 </a:t>
            </a:r>
          </a:p>
          <a:p>
            <a:pPr marL="285750" lvl="1" indent="-285750">
              <a:buFont typeface="Arial" panose="020B0604020202020204" pitchFamily="34" charset="0"/>
              <a:buChar char="•"/>
            </a:pPr>
            <a:r>
              <a:rPr lang="fr-FR" sz="1400" i="0" dirty="0">
                <a:solidFill>
                  <a:srgbClr val="C00000"/>
                </a:solidFill>
                <a:latin typeface="+mn-lt"/>
                <a:ea typeface="Times New Roman" panose="02020603050405020304" pitchFamily="18" charset="0"/>
              </a:rPr>
              <a:t>Détente à 70 </a:t>
            </a:r>
            <a:r>
              <a:rPr lang="fr-FR" sz="1400" b="1" i="0" dirty="0">
                <a:solidFill>
                  <a:srgbClr val="C00000"/>
                </a:solidFill>
                <a:effectLst/>
                <a:latin typeface="+mn-lt"/>
                <a:ea typeface="Times New Roman" panose="02020603050405020304" pitchFamily="18" charset="0"/>
              </a:rPr>
              <a:t>€/T</a:t>
            </a:r>
            <a:r>
              <a:rPr lang="fr-FR" sz="1400" b="0" i="0" dirty="0">
                <a:solidFill>
                  <a:srgbClr val="002060"/>
                </a:solidFill>
                <a:effectLst/>
                <a:latin typeface="+mn-lt"/>
                <a:ea typeface="Times New Roman" panose="02020603050405020304" pitchFamily="18" charset="0"/>
              </a:rPr>
              <a:t> </a:t>
            </a:r>
            <a:r>
              <a:rPr lang="fr-FR" sz="1400" b="0" i="0" dirty="0">
                <a:solidFill>
                  <a:srgbClr val="002060"/>
                </a:solidFill>
                <a:latin typeface="+mn-lt"/>
                <a:ea typeface="Times New Roman" panose="02020603050405020304" pitchFamily="18" charset="0"/>
              </a:rPr>
              <a:t>avec des pointes vers </a:t>
            </a:r>
            <a:r>
              <a:rPr lang="fr-FR" sz="1400" i="0" dirty="0">
                <a:solidFill>
                  <a:srgbClr val="002060"/>
                </a:solidFill>
                <a:latin typeface="+mn-lt"/>
                <a:ea typeface="Times New Roman" panose="02020603050405020304" pitchFamily="18" charset="0"/>
              </a:rPr>
              <a:t>100</a:t>
            </a:r>
            <a:r>
              <a:rPr lang="fr-FR" sz="1400" i="0" dirty="0">
                <a:solidFill>
                  <a:srgbClr val="002060"/>
                </a:solidFill>
                <a:effectLst/>
                <a:latin typeface="+mn-lt"/>
                <a:ea typeface="Times New Roman" panose="02020603050405020304" pitchFamily="18" charset="0"/>
              </a:rPr>
              <a:t> €</a:t>
            </a:r>
            <a:r>
              <a:rPr lang="fr-FR" sz="1400" b="0" i="0" dirty="0">
                <a:solidFill>
                  <a:srgbClr val="002060"/>
                </a:solidFill>
                <a:latin typeface="+mn-lt"/>
                <a:ea typeface="Times New Roman" panose="02020603050405020304" pitchFamily="18" charset="0"/>
              </a:rPr>
              <a:t> </a:t>
            </a:r>
            <a:r>
              <a:rPr lang="fr-FR" sz="1400" b="0" i="0" dirty="0">
                <a:solidFill>
                  <a:srgbClr val="002060"/>
                </a:solidFill>
                <a:effectLst/>
                <a:latin typeface="+mn-lt"/>
                <a:ea typeface="Times New Roman" panose="02020603050405020304" pitchFamily="18" charset="0"/>
              </a:rPr>
              <a:t>(près de 4 fois le prix moyen de 2019, et x </a:t>
            </a:r>
            <a:r>
              <a:rPr lang="fr-FR" sz="1400" b="0" i="0" dirty="0">
                <a:solidFill>
                  <a:srgbClr val="002060"/>
                </a:solidFill>
                <a:latin typeface="+mn-lt"/>
                <a:ea typeface="Times New Roman" panose="02020603050405020304" pitchFamily="18" charset="0"/>
              </a:rPr>
              <a:t>5</a:t>
            </a:r>
            <a:r>
              <a:rPr lang="fr-FR" sz="1400" b="0" i="0" dirty="0">
                <a:solidFill>
                  <a:srgbClr val="002060"/>
                </a:solidFill>
                <a:effectLst/>
                <a:latin typeface="+mn-lt"/>
                <a:ea typeface="Times New Roman" panose="02020603050405020304" pitchFamily="18" charset="0"/>
              </a:rPr>
              <a:t> la moyenne 2018)</a:t>
            </a:r>
            <a:endParaRPr lang="fr-FR" sz="1400" b="0" i="0" dirty="0">
              <a:solidFill>
                <a:srgbClr val="C00000"/>
              </a:solidFill>
              <a:latin typeface="+mn-lt"/>
              <a:ea typeface="Times New Roman" panose="02020603050405020304" pitchFamily="18" charset="0"/>
            </a:endParaRPr>
          </a:p>
          <a:p>
            <a:pPr marL="285750" lvl="1" indent="-285750">
              <a:buFont typeface="Arial" panose="020B0604020202020204" pitchFamily="34" charset="0"/>
              <a:buChar char="•"/>
            </a:pPr>
            <a:r>
              <a:rPr lang="fr-FR" sz="1400" i="0" dirty="0">
                <a:solidFill>
                  <a:srgbClr val="C00000"/>
                </a:solidFill>
                <a:effectLst/>
                <a:latin typeface="+mn-lt"/>
                <a:ea typeface="Times New Roman" panose="02020603050405020304" pitchFamily="18" charset="0"/>
              </a:rPr>
              <a:t>10 ans d’avance </a:t>
            </a:r>
            <a:r>
              <a:rPr lang="fr-FR" sz="1400" i="0" dirty="0">
                <a:solidFill>
                  <a:srgbClr val="002060"/>
                </a:solidFill>
                <a:effectLst/>
                <a:latin typeface="+mn-lt"/>
                <a:ea typeface="Times New Roman" panose="02020603050405020304" pitchFamily="18" charset="0"/>
              </a:rPr>
              <a:t>sur le signal prix espéré par Bruxelles</a:t>
            </a:r>
          </a:p>
          <a:p>
            <a:pPr marL="0" lvl="1" indent="0">
              <a:buNone/>
            </a:pPr>
            <a:endParaRPr lang="fr-FR" sz="1200" b="0" i="0" dirty="0">
              <a:solidFill>
                <a:srgbClr val="002060"/>
              </a:solidFill>
              <a:effectLst/>
              <a:latin typeface="+mn-lt"/>
              <a:ea typeface="Times New Roman" panose="02020603050405020304" pitchFamily="18" charset="0"/>
              <a:cs typeface="Times New Roman" panose="02020603050405020304" pitchFamily="18" charset="0"/>
            </a:endParaRPr>
          </a:p>
          <a:p>
            <a:pPr marL="66040" indent="0" algn="just">
              <a:spcAft>
                <a:spcPts val="0"/>
              </a:spcAft>
              <a:buNone/>
            </a:pPr>
            <a:r>
              <a:rPr lang="fr-FR" sz="1200" b="1" spc="30" dirty="0">
                <a:solidFill>
                  <a:srgbClr val="002060"/>
                </a:solidFill>
                <a:effectLst/>
                <a:latin typeface="+mn-lt"/>
                <a:ea typeface="Times New Roman" panose="02020603050405020304" pitchFamily="18" charset="0"/>
                <a:cs typeface="Calibri" panose="020F0502020204030204" pitchFamily="34" charset="0"/>
              </a:rPr>
              <a:t> </a:t>
            </a:r>
            <a:endParaRPr lang="fr-FR" sz="1200" dirty="0">
              <a:solidFill>
                <a:srgbClr val="002060"/>
              </a:solidFill>
              <a:effectLst/>
              <a:latin typeface="+mn-lt"/>
              <a:ea typeface="Times New Roman" panose="02020603050405020304" pitchFamily="18" charset="0"/>
              <a:cs typeface="Times New Roman" panose="02020603050405020304" pitchFamily="18" charset="0"/>
            </a:endParaRPr>
          </a:p>
          <a:p>
            <a:pPr marL="342900" lvl="2" indent="0">
              <a:buNone/>
            </a:pPr>
            <a:endParaRPr lang="fr-FR" sz="1200" b="0" i="0" dirty="0">
              <a:solidFill>
                <a:srgbClr val="002060"/>
              </a:solidFill>
              <a:latin typeface="+mn-lt"/>
            </a:endParaRPr>
          </a:p>
          <a:p>
            <a:pPr marL="342900" lvl="2" indent="0">
              <a:buNone/>
            </a:pPr>
            <a:endParaRPr lang="fr-FR" sz="1200" b="0" i="0" dirty="0">
              <a:solidFill>
                <a:srgbClr val="002060"/>
              </a:solidFill>
              <a:latin typeface="+mn-lt"/>
            </a:endParaRPr>
          </a:p>
          <a:p>
            <a:pPr marL="0" lvl="1" indent="0">
              <a:buNone/>
            </a:pPr>
            <a:endParaRPr lang="fr-FR" sz="1200" i="0" dirty="0">
              <a:solidFill>
                <a:srgbClr val="002060"/>
              </a:solidFill>
              <a:latin typeface="+mn-lt"/>
            </a:endParaRPr>
          </a:p>
          <a:p>
            <a:pPr marL="857250" lvl="1" indent="-857250">
              <a:buFont typeface="Arial" panose="020B0604020202020204" pitchFamily="34" charset="0"/>
              <a:buChar char="•"/>
            </a:pPr>
            <a:endParaRPr lang="fr-FR" sz="1200" b="1" dirty="0">
              <a:solidFill>
                <a:srgbClr val="002060"/>
              </a:solidFill>
              <a:latin typeface="+mn-lt"/>
            </a:endParaRPr>
          </a:p>
        </p:txBody>
      </p:sp>
      <p:pic>
        <p:nvPicPr>
          <p:cNvPr id="4" name="Image 3" descr="Une image contenant dessin&#10;&#10;Description générée automatiquement">
            <a:extLst>
              <a:ext uri="{FF2B5EF4-FFF2-40B4-BE49-F238E27FC236}">
                <a16:creationId xmlns:a16="http://schemas.microsoft.com/office/drawing/2014/main" id="{9DF1B708-80D7-48F1-AEA7-0349BC540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27" y="158139"/>
            <a:ext cx="637254" cy="646331"/>
          </a:xfrm>
          <a:prstGeom prst="rect">
            <a:avLst/>
          </a:prstGeom>
        </p:spPr>
      </p:pic>
      <p:pic>
        <p:nvPicPr>
          <p:cNvPr id="2050" name="Picture 2" descr="Changement de gaz : passage au gaz H | USEDA - Union des Secteurs d&amp;#39;Energie  du Département de l&amp;#39;Aisne">
            <a:extLst>
              <a:ext uri="{FF2B5EF4-FFF2-40B4-BE49-F238E27FC236}">
                <a16:creationId xmlns:a16="http://schemas.microsoft.com/office/drawing/2014/main" id="{188AD2B0-0A04-481E-B26A-9B81A3D9C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976" y="1077660"/>
            <a:ext cx="1372747" cy="9148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ment l&amp;#39;électricité est-elle produite en France ? - Eni">
            <a:extLst>
              <a:ext uri="{FF2B5EF4-FFF2-40B4-BE49-F238E27FC236}">
                <a16:creationId xmlns:a16="http://schemas.microsoft.com/office/drawing/2014/main" id="{0930F808-8290-4005-B624-F68274059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0272" y="2656577"/>
            <a:ext cx="1094398" cy="12785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vec la crise de la Covid-19, le pétrole apparaît comme une énergie dont on  pourra se passer">
            <a:extLst>
              <a:ext uri="{FF2B5EF4-FFF2-40B4-BE49-F238E27FC236}">
                <a16:creationId xmlns:a16="http://schemas.microsoft.com/office/drawing/2014/main" id="{991C5B4C-FBE3-4E81-9F3A-AAA41C3F79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4025" y="4319206"/>
            <a:ext cx="1670189" cy="9467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alorisation du CO2 - AILE">
            <a:extLst>
              <a:ext uri="{FF2B5EF4-FFF2-40B4-BE49-F238E27FC236}">
                <a16:creationId xmlns:a16="http://schemas.microsoft.com/office/drawing/2014/main" id="{35B89B41-8F58-4A04-B948-ECD39E8552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4026" y="5415131"/>
            <a:ext cx="1490645" cy="99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07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187A441-B74C-42CE-A37D-C279D63E6E86}"/>
              </a:ext>
            </a:extLst>
          </p:cNvPr>
          <p:cNvSpPr txBox="1"/>
          <p:nvPr/>
        </p:nvSpPr>
        <p:spPr>
          <a:xfrm>
            <a:off x="1002379" y="540727"/>
            <a:ext cx="9820951" cy="532903"/>
          </a:xfrm>
          <a:prstGeom prst="rect">
            <a:avLst/>
          </a:prstGeom>
          <a:noFill/>
        </p:spPr>
        <p:txBody>
          <a:bodyPr wrap="square" rtlCol="0">
            <a:spAutoFit/>
          </a:bodyPr>
          <a:lstStyle/>
          <a:p>
            <a:pPr>
              <a:lnSpc>
                <a:spcPct val="107000"/>
              </a:lnSpc>
            </a:pPr>
            <a:r>
              <a:rPr lang="fr-FR" sz="2800" b="1">
                <a:solidFill>
                  <a:srgbClr val="002060"/>
                </a:solidFill>
              </a:rPr>
              <a:t>Décarbonation des filières industrielles</a:t>
            </a:r>
          </a:p>
        </p:txBody>
      </p:sp>
      <p:pic>
        <p:nvPicPr>
          <p:cNvPr id="9" name="Image 8" descr="Une image contenant dessin&#10;&#10;Description générée automatiquement">
            <a:extLst>
              <a:ext uri="{FF2B5EF4-FFF2-40B4-BE49-F238E27FC236}">
                <a16:creationId xmlns:a16="http://schemas.microsoft.com/office/drawing/2014/main" id="{08460E35-8610-4EB6-A19D-45609343A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18" y="385813"/>
            <a:ext cx="637238" cy="646314"/>
          </a:xfrm>
          <a:prstGeom prst="rect">
            <a:avLst/>
          </a:prstGeom>
        </p:spPr>
      </p:pic>
      <p:sp>
        <p:nvSpPr>
          <p:cNvPr id="6" name="ZoneTexte 5">
            <a:extLst>
              <a:ext uri="{FF2B5EF4-FFF2-40B4-BE49-F238E27FC236}">
                <a16:creationId xmlns:a16="http://schemas.microsoft.com/office/drawing/2014/main" id="{C29AF3A9-E6B3-4663-9FA0-810451E83C2F}"/>
              </a:ext>
            </a:extLst>
          </p:cNvPr>
          <p:cNvSpPr txBox="1"/>
          <p:nvPr/>
        </p:nvSpPr>
        <p:spPr>
          <a:xfrm>
            <a:off x="989192" y="1107648"/>
            <a:ext cx="10241908" cy="5626990"/>
          </a:xfrm>
          <a:prstGeom prst="rect">
            <a:avLst/>
          </a:prstGeom>
          <a:noFill/>
        </p:spPr>
        <p:txBody>
          <a:bodyPr wrap="square">
            <a:spAutoFit/>
          </a:bodyPr>
          <a:lstStyle/>
          <a:p>
            <a:pPr lvl="1" algn="just">
              <a:lnSpc>
                <a:spcPct val="115000"/>
              </a:lnSpc>
              <a:spcAft>
                <a:spcPts val="600"/>
              </a:spcAft>
            </a:pPr>
            <a:endParaRPr lang="fr-FR" sz="800" b="1" u="sng" dirty="0">
              <a:solidFill>
                <a:srgbClr val="002060"/>
              </a:solidFill>
              <a:cs typeface="Times New Roman" panose="02020603050405020304" pitchFamily="18" charset="0"/>
            </a:endParaRPr>
          </a:p>
          <a:p>
            <a:pPr lvl="2" algn="just">
              <a:lnSpc>
                <a:spcPct val="115000"/>
              </a:lnSpc>
              <a:spcAft>
                <a:spcPts val="600"/>
              </a:spcAft>
            </a:pPr>
            <a:r>
              <a:rPr lang="fr-FR" b="1" dirty="0">
                <a:solidFill>
                  <a:srgbClr val="C00000"/>
                </a:solidFill>
                <a:cs typeface="Times New Roman" panose="02020603050405020304" pitchFamily="18" charset="0"/>
              </a:rPr>
              <a:t>Trajectoire des filières les plus émettrices : </a:t>
            </a:r>
            <a:r>
              <a:rPr lang="fr-FR" b="1" dirty="0">
                <a:solidFill>
                  <a:srgbClr val="002060"/>
                </a:solidFill>
                <a:cs typeface="Times New Roman" panose="02020603050405020304" pitchFamily="18" charset="0"/>
              </a:rPr>
              <a:t>un chantier CNI opéré par les Fédérations de FI avec la DGE, ouvert </a:t>
            </a:r>
            <a:r>
              <a:rPr lang="fr-FR" b="1" u="sng" dirty="0">
                <a:solidFill>
                  <a:srgbClr val="002060"/>
                </a:solidFill>
                <a:cs typeface="Times New Roman" panose="02020603050405020304" pitchFamily="18" charset="0"/>
              </a:rPr>
              <a:t>depuis 2018 </a:t>
            </a:r>
            <a:r>
              <a:rPr lang="fr-FR" b="1" dirty="0">
                <a:solidFill>
                  <a:srgbClr val="002060"/>
                </a:solidFill>
                <a:cs typeface="Times New Roman" panose="02020603050405020304" pitchFamily="18" charset="0"/>
              </a:rPr>
              <a:t>:           5 CSF concernés = </a:t>
            </a:r>
            <a:r>
              <a:rPr lang="fr-FR" b="1" dirty="0">
                <a:solidFill>
                  <a:srgbClr val="C00000"/>
                </a:solidFill>
                <a:cs typeface="Times New Roman" panose="02020603050405020304" pitchFamily="18" charset="0"/>
              </a:rPr>
              <a:t>7 secteurs</a:t>
            </a:r>
          </a:p>
          <a:p>
            <a:pPr marL="1657350" lvl="3" indent="-285750" algn="just">
              <a:lnSpc>
                <a:spcPct val="115000"/>
              </a:lnSpc>
              <a:spcAft>
                <a:spcPts val="600"/>
              </a:spcAft>
              <a:buFont typeface="Wingdings" panose="05000000000000000000" pitchFamily="2" charset="2"/>
              <a:buChar char="v"/>
            </a:pPr>
            <a:endParaRPr lang="fr-FR" sz="800" b="1" dirty="0">
              <a:solidFill>
                <a:srgbClr val="002060"/>
              </a:solidFill>
              <a:cs typeface="Times New Roman" panose="02020603050405020304" pitchFamily="18" charset="0"/>
            </a:endParaRPr>
          </a:p>
          <a:p>
            <a:pPr marL="1657350" lvl="3" indent="-285750" algn="just">
              <a:lnSpc>
                <a:spcPct val="115000"/>
              </a:lnSpc>
              <a:spcAft>
                <a:spcPts val="600"/>
              </a:spcAft>
              <a:buFont typeface="Wingdings" panose="05000000000000000000" pitchFamily="2" charset="2"/>
              <a:buChar char="v"/>
            </a:pPr>
            <a:r>
              <a:rPr lang="fr-FR" sz="1400" b="1" dirty="0">
                <a:solidFill>
                  <a:srgbClr val="002060"/>
                </a:solidFill>
                <a:cs typeface="Times New Roman" panose="02020603050405020304" pitchFamily="18" charset="0"/>
              </a:rPr>
              <a:t>1</a:t>
            </a:r>
            <a:r>
              <a:rPr lang="fr-FR" sz="1400" b="1" baseline="30000" dirty="0">
                <a:solidFill>
                  <a:srgbClr val="002060"/>
                </a:solidFill>
                <a:cs typeface="Times New Roman" panose="02020603050405020304" pitchFamily="18" charset="0"/>
              </a:rPr>
              <a:t>ère </a:t>
            </a:r>
            <a:r>
              <a:rPr lang="fr-FR" sz="1400" b="1" dirty="0">
                <a:solidFill>
                  <a:srgbClr val="002060"/>
                </a:solidFill>
                <a:cs typeface="Times New Roman" panose="02020603050405020304" pitchFamily="18" charset="0"/>
              </a:rPr>
              <a:t> estimation des filières en 2019 vs SNBC (-35% en 2030) : des écarts importants à l’objectif</a:t>
            </a:r>
          </a:p>
          <a:p>
            <a:pPr marL="1657350" lvl="3" indent="-285750" algn="just">
              <a:lnSpc>
                <a:spcPct val="115000"/>
              </a:lnSpc>
              <a:spcAft>
                <a:spcPts val="600"/>
              </a:spcAft>
              <a:buFont typeface="Wingdings" panose="05000000000000000000" pitchFamily="2" charset="2"/>
              <a:buChar char="v"/>
            </a:pPr>
            <a:r>
              <a:rPr lang="fr-FR" sz="1400" b="1" dirty="0">
                <a:solidFill>
                  <a:srgbClr val="002060"/>
                </a:solidFill>
                <a:cs typeface="Times New Roman" panose="02020603050405020304" pitchFamily="18" charset="0"/>
              </a:rPr>
              <a:t>2</a:t>
            </a:r>
            <a:r>
              <a:rPr lang="fr-FR" sz="1400" b="1" baseline="30000" dirty="0">
                <a:solidFill>
                  <a:srgbClr val="002060"/>
                </a:solidFill>
                <a:cs typeface="Times New Roman" panose="02020603050405020304" pitchFamily="18" charset="0"/>
              </a:rPr>
              <a:t>ème</a:t>
            </a:r>
            <a:r>
              <a:rPr lang="fr-FR" sz="1400" b="1" dirty="0">
                <a:solidFill>
                  <a:srgbClr val="002060"/>
                </a:solidFill>
                <a:cs typeface="Times New Roman" panose="02020603050405020304" pitchFamily="18" charset="0"/>
              </a:rPr>
              <a:t> estimation des filières en 2022 : </a:t>
            </a:r>
            <a:r>
              <a:rPr lang="fr-FR" sz="1400" b="1" dirty="0">
                <a:solidFill>
                  <a:srgbClr val="C00000"/>
                </a:solidFill>
                <a:cs typeface="Times New Roman" panose="02020603050405020304" pitchFamily="18" charset="0"/>
              </a:rPr>
              <a:t>réduction des écarts </a:t>
            </a:r>
            <a:r>
              <a:rPr lang="fr-FR" sz="1400" dirty="0">
                <a:solidFill>
                  <a:srgbClr val="002060"/>
                </a:solidFill>
                <a:cs typeface="Times New Roman" panose="02020603050405020304" pitchFamily="18" charset="0"/>
              </a:rPr>
              <a:t>(effet Plan de relance, mobilisation…)</a:t>
            </a:r>
          </a:p>
          <a:p>
            <a:pPr marL="1657350" lvl="3" indent="-285750" algn="just">
              <a:lnSpc>
                <a:spcPct val="115000"/>
              </a:lnSpc>
              <a:spcAft>
                <a:spcPts val="600"/>
              </a:spcAft>
              <a:buFont typeface="Wingdings" panose="05000000000000000000" pitchFamily="2" charset="2"/>
              <a:buChar char="v"/>
            </a:pPr>
            <a:r>
              <a:rPr lang="fr-FR" sz="1400" b="1" dirty="0">
                <a:solidFill>
                  <a:srgbClr val="C00000"/>
                </a:solidFill>
                <a:cs typeface="Times New Roman" panose="02020603050405020304" pitchFamily="18" charset="0"/>
              </a:rPr>
              <a:t>Notre approche « </a:t>
            </a:r>
            <a:r>
              <a:rPr lang="fr-FR" sz="1400" b="1" i="1" dirty="0" err="1">
                <a:solidFill>
                  <a:srgbClr val="C00000"/>
                </a:solidFill>
                <a:cs typeface="Times New Roman" panose="02020603050405020304" pitchFamily="18" charset="0"/>
              </a:rPr>
              <a:t>bottom</a:t>
            </a:r>
            <a:r>
              <a:rPr lang="fr-FR" sz="1400" b="1" i="1" dirty="0">
                <a:solidFill>
                  <a:srgbClr val="C00000"/>
                </a:solidFill>
                <a:cs typeface="Times New Roman" panose="02020603050405020304" pitchFamily="18" charset="0"/>
              </a:rPr>
              <a:t> up </a:t>
            </a:r>
            <a:r>
              <a:rPr lang="fr-FR" sz="1400" b="1" dirty="0">
                <a:solidFill>
                  <a:srgbClr val="C00000"/>
                </a:solidFill>
                <a:cs typeface="Times New Roman" panose="02020603050405020304" pitchFamily="18" charset="0"/>
              </a:rPr>
              <a:t>» a plutôt bien fonctionné</a:t>
            </a:r>
          </a:p>
          <a:p>
            <a:pPr lvl="4" algn="just">
              <a:lnSpc>
                <a:spcPct val="115000"/>
              </a:lnSpc>
              <a:spcAft>
                <a:spcPts val="600"/>
              </a:spcAft>
            </a:pPr>
            <a:r>
              <a:rPr lang="fr-FR" sz="800" b="1" dirty="0">
                <a:solidFill>
                  <a:srgbClr val="002060"/>
                </a:solidFill>
                <a:cs typeface="Times New Roman" panose="02020603050405020304" pitchFamily="18" charset="0"/>
              </a:rPr>
              <a:t>________________________________________________________________________________________________________________________________________________________________</a:t>
            </a:r>
          </a:p>
          <a:p>
            <a:pPr marL="2114550" lvl="4" indent="-285750" algn="just">
              <a:lnSpc>
                <a:spcPct val="115000"/>
              </a:lnSpc>
              <a:spcAft>
                <a:spcPts val="600"/>
              </a:spcAft>
              <a:buFont typeface="Wingdings" panose="05000000000000000000" pitchFamily="2" charset="2"/>
              <a:buChar char="v"/>
            </a:pPr>
            <a:r>
              <a:rPr lang="fr-FR" sz="1400" dirty="0">
                <a:solidFill>
                  <a:srgbClr val="002060"/>
                </a:solidFill>
                <a:cs typeface="Times New Roman" panose="02020603050405020304" pitchFamily="18" charset="0"/>
              </a:rPr>
              <a:t>Chimie / Papeterie : 		écart = </a:t>
            </a:r>
            <a:r>
              <a:rPr lang="fr-FR" sz="1400" dirty="0">
                <a:solidFill>
                  <a:srgbClr val="C00000"/>
                </a:solidFill>
                <a:cs typeface="Times New Roman" panose="02020603050405020304" pitchFamily="18" charset="0"/>
              </a:rPr>
              <a:t>0</a:t>
            </a:r>
            <a:r>
              <a:rPr lang="fr-FR" sz="1400" dirty="0">
                <a:solidFill>
                  <a:srgbClr val="002060"/>
                </a:solidFill>
                <a:cs typeface="Times New Roman" panose="02020603050405020304" pitchFamily="18" charset="0"/>
              </a:rPr>
              <a:t> (sensibilité)</a:t>
            </a:r>
          </a:p>
          <a:p>
            <a:pPr marL="2114550" lvl="4" indent="-285750" algn="just">
              <a:lnSpc>
                <a:spcPct val="115000"/>
              </a:lnSpc>
              <a:spcAft>
                <a:spcPts val="600"/>
              </a:spcAft>
              <a:buFont typeface="Wingdings" panose="05000000000000000000" pitchFamily="2" charset="2"/>
              <a:buChar char="v"/>
            </a:pPr>
            <a:r>
              <a:rPr lang="fr-FR" sz="1400" dirty="0">
                <a:solidFill>
                  <a:srgbClr val="002060"/>
                </a:solidFill>
                <a:cs typeface="Times New Roman" panose="02020603050405020304" pitchFamily="18" charset="0"/>
              </a:rPr>
              <a:t>Construction / Ciment : 	écart = </a:t>
            </a:r>
            <a:r>
              <a:rPr lang="fr-FR" sz="1400" dirty="0">
                <a:solidFill>
                  <a:srgbClr val="C00000"/>
                </a:solidFill>
                <a:cs typeface="Times New Roman" panose="02020603050405020304" pitchFamily="18" charset="0"/>
              </a:rPr>
              <a:t>0 </a:t>
            </a:r>
          </a:p>
          <a:p>
            <a:pPr marL="2114550" lvl="4" indent="-285750" algn="just">
              <a:lnSpc>
                <a:spcPct val="115000"/>
              </a:lnSpc>
              <a:spcAft>
                <a:spcPts val="600"/>
              </a:spcAft>
              <a:buFont typeface="Wingdings" panose="05000000000000000000" pitchFamily="2" charset="2"/>
              <a:buChar char="v"/>
            </a:pPr>
            <a:r>
              <a:rPr lang="fr-FR" sz="1400" dirty="0">
                <a:solidFill>
                  <a:srgbClr val="002060"/>
                </a:solidFill>
                <a:cs typeface="Times New Roman" panose="02020603050405020304" pitchFamily="18" charset="0"/>
              </a:rPr>
              <a:t>Mines et métallurgie : 	écart = </a:t>
            </a:r>
            <a:r>
              <a:rPr lang="fr-FR" sz="1400" dirty="0">
                <a:solidFill>
                  <a:srgbClr val="C00000"/>
                </a:solidFill>
                <a:cs typeface="Times New Roman" panose="02020603050405020304" pitchFamily="18" charset="0"/>
              </a:rPr>
              <a:t>0</a:t>
            </a:r>
            <a:r>
              <a:rPr lang="fr-FR" sz="1400" dirty="0">
                <a:solidFill>
                  <a:srgbClr val="002060"/>
                </a:solidFill>
                <a:cs typeface="Times New Roman" panose="02020603050405020304" pitchFamily="18" charset="0"/>
              </a:rPr>
              <a:t> pour l’acier (2 méga-sites Arcelor), mais </a:t>
            </a:r>
            <a:r>
              <a:rPr lang="fr-FR" sz="1400" dirty="0">
                <a:solidFill>
                  <a:srgbClr val="C00000"/>
                </a:solidFill>
                <a:cs typeface="Times New Roman" panose="02020603050405020304" pitchFamily="18" charset="0"/>
              </a:rPr>
              <a:t>-17pts </a:t>
            </a:r>
            <a:r>
              <a:rPr lang="fr-FR" sz="1400" dirty="0">
                <a:solidFill>
                  <a:srgbClr val="002060"/>
                </a:solidFill>
                <a:cs typeface="Times New Roman" panose="02020603050405020304" pitchFamily="18" charset="0"/>
              </a:rPr>
              <a:t>pour l’aluminium</a:t>
            </a:r>
          </a:p>
          <a:p>
            <a:pPr marL="2114550" lvl="4" indent="-285750" algn="just">
              <a:lnSpc>
                <a:spcPct val="115000"/>
              </a:lnSpc>
              <a:spcAft>
                <a:spcPts val="600"/>
              </a:spcAft>
              <a:buFont typeface="Wingdings" panose="05000000000000000000" pitchFamily="2" charset="2"/>
              <a:buChar char="v"/>
            </a:pPr>
            <a:r>
              <a:rPr lang="fr-FR" sz="1400" dirty="0">
                <a:solidFill>
                  <a:srgbClr val="002060"/>
                </a:solidFill>
                <a:cs typeface="Times New Roman" panose="02020603050405020304" pitchFamily="18" charset="0"/>
              </a:rPr>
              <a:t>Alimentaire : 		fortes disparités de process – en validation DGEC – </a:t>
            </a:r>
          </a:p>
          <a:p>
            <a:pPr lvl="4" algn="just">
              <a:lnSpc>
                <a:spcPct val="115000"/>
              </a:lnSpc>
              <a:spcAft>
                <a:spcPts val="600"/>
              </a:spcAft>
            </a:pPr>
            <a:r>
              <a:rPr lang="fr-FR" sz="1400" dirty="0">
                <a:solidFill>
                  <a:srgbClr val="002060"/>
                </a:solidFill>
                <a:cs typeface="Times New Roman" panose="02020603050405020304" pitchFamily="18" charset="0"/>
              </a:rPr>
              <a:t>			objectif globalement « atteignable » </a:t>
            </a:r>
          </a:p>
          <a:p>
            <a:pPr marL="2114550" lvl="4" indent="-285750" algn="just">
              <a:lnSpc>
                <a:spcPct val="115000"/>
              </a:lnSpc>
              <a:spcAft>
                <a:spcPts val="600"/>
              </a:spcAft>
              <a:buFont typeface="Wingdings" panose="05000000000000000000" pitchFamily="2" charset="2"/>
              <a:buChar char="v"/>
            </a:pPr>
            <a:r>
              <a:rPr lang="fr-FR" sz="1400" dirty="0">
                <a:solidFill>
                  <a:srgbClr val="002060"/>
                </a:solidFill>
                <a:cs typeface="Times New Roman" panose="02020603050405020304" pitchFamily="18" charset="0"/>
              </a:rPr>
              <a:t>Déchets : 		pb de données, quid du comptage des « </a:t>
            </a:r>
            <a:r>
              <a:rPr lang="fr-FR" sz="1400" i="1" dirty="0">
                <a:solidFill>
                  <a:srgbClr val="002060"/>
                </a:solidFill>
                <a:cs typeface="Times New Roman" panose="02020603050405020304" pitchFamily="18" charset="0"/>
              </a:rPr>
              <a:t>émissions évitées </a:t>
            </a:r>
            <a:r>
              <a:rPr lang="fr-FR" sz="1400" dirty="0">
                <a:solidFill>
                  <a:srgbClr val="002060"/>
                </a:solidFill>
                <a:cs typeface="Times New Roman" panose="02020603050405020304" pitchFamily="18" charset="0"/>
              </a:rPr>
              <a:t>»</a:t>
            </a:r>
          </a:p>
          <a:p>
            <a:pPr lvl="4" algn="just">
              <a:lnSpc>
                <a:spcPct val="115000"/>
              </a:lnSpc>
              <a:spcAft>
                <a:spcPts val="600"/>
              </a:spcAft>
            </a:pPr>
            <a:r>
              <a:rPr lang="fr-FR" sz="1400" dirty="0">
                <a:solidFill>
                  <a:srgbClr val="002060"/>
                </a:solidFill>
                <a:cs typeface="Times New Roman" panose="02020603050405020304" pitchFamily="18" charset="0"/>
              </a:rPr>
              <a:t>			dépend directement du volume de déchets, en cours d’évaluation</a:t>
            </a:r>
          </a:p>
          <a:p>
            <a:pPr lvl="4" algn="just">
              <a:lnSpc>
                <a:spcPct val="115000"/>
              </a:lnSpc>
              <a:spcAft>
                <a:spcPts val="600"/>
              </a:spcAft>
            </a:pPr>
            <a:r>
              <a:rPr lang="fr-FR" sz="1400" b="1" dirty="0">
                <a:solidFill>
                  <a:srgbClr val="002060"/>
                </a:solidFill>
                <a:cs typeface="Times New Roman" panose="02020603050405020304" pitchFamily="18" charset="0"/>
              </a:rPr>
              <a:t>____________________________________________________________________________________________</a:t>
            </a:r>
            <a:endParaRPr lang="fr-FR" sz="1400" dirty="0">
              <a:solidFill>
                <a:srgbClr val="002060"/>
              </a:solidFill>
              <a:cs typeface="Times New Roman" panose="02020603050405020304" pitchFamily="18" charset="0"/>
            </a:endParaRPr>
          </a:p>
          <a:p>
            <a:pPr lvl="3" algn="just">
              <a:lnSpc>
                <a:spcPct val="115000"/>
              </a:lnSpc>
              <a:spcAft>
                <a:spcPts val="600"/>
              </a:spcAft>
            </a:pPr>
            <a:r>
              <a:rPr lang="fr-FR" sz="1600" b="1" dirty="0">
                <a:solidFill>
                  <a:srgbClr val="C00000"/>
                </a:solidFill>
                <a:cs typeface="Times New Roman" panose="02020603050405020304" pitchFamily="18" charset="0"/>
              </a:rPr>
              <a:t>    ….. </a:t>
            </a:r>
            <a:r>
              <a:rPr lang="fr-FR" sz="1600" b="1" dirty="0">
                <a:solidFill>
                  <a:srgbClr val="C00000"/>
                </a:solidFill>
                <a:highlight>
                  <a:srgbClr val="FFFF00"/>
                </a:highlight>
                <a:cs typeface="Times New Roman" panose="02020603050405020304" pitchFamily="18" charset="0"/>
              </a:rPr>
              <a:t>mais avec des conditions suspensives !!</a:t>
            </a:r>
          </a:p>
          <a:p>
            <a:pPr lvl="2" algn="just">
              <a:lnSpc>
                <a:spcPct val="115000"/>
              </a:lnSpc>
              <a:spcAft>
                <a:spcPts val="800"/>
              </a:spcAft>
            </a:pPr>
            <a:endParaRPr lang="fr-FR" sz="14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561409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187A441-B74C-42CE-A37D-C279D63E6E86}"/>
              </a:ext>
            </a:extLst>
          </p:cNvPr>
          <p:cNvSpPr txBox="1"/>
          <p:nvPr/>
        </p:nvSpPr>
        <p:spPr>
          <a:xfrm>
            <a:off x="1002379" y="259819"/>
            <a:ext cx="9835127" cy="532903"/>
          </a:xfrm>
          <a:prstGeom prst="rect">
            <a:avLst/>
          </a:prstGeom>
          <a:noFill/>
        </p:spPr>
        <p:txBody>
          <a:bodyPr wrap="square" rtlCol="0">
            <a:spAutoFit/>
          </a:bodyPr>
          <a:lstStyle/>
          <a:p>
            <a:pPr>
              <a:lnSpc>
                <a:spcPct val="107000"/>
              </a:lnSpc>
            </a:pPr>
            <a:r>
              <a:rPr lang="fr-FR" sz="2800" b="1" dirty="0">
                <a:solidFill>
                  <a:srgbClr val="002060"/>
                </a:solidFill>
              </a:rPr>
              <a:t>Décarbonation des filières industrielles</a:t>
            </a:r>
          </a:p>
        </p:txBody>
      </p:sp>
      <p:pic>
        <p:nvPicPr>
          <p:cNvPr id="9" name="Image 8" descr="Une image contenant dessin&#10;&#10;Description générée automatiquement">
            <a:extLst>
              <a:ext uri="{FF2B5EF4-FFF2-40B4-BE49-F238E27FC236}">
                <a16:creationId xmlns:a16="http://schemas.microsoft.com/office/drawing/2014/main" id="{08460E35-8610-4EB6-A19D-45609343A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18" y="385813"/>
            <a:ext cx="637238" cy="646314"/>
          </a:xfrm>
          <a:prstGeom prst="rect">
            <a:avLst/>
          </a:prstGeom>
        </p:spPr>
      </p:pic>
      <p:sp>
        <p:nvSpPr>
          <p:cNvPr id="6" name="ZoneTexte 5">
            <a:extLst>
              <a:ext uri="{FF2B5EF4-FFF2-40B4-BE49-F238E27FC236}">
                <a16:creationId xmlns:a16="http://schemas.microsoft.com/office/drawing/2014/main" id="{C29AF3A9-E6B3-4663-9FA0-810451E83C2F}"/>
              </a:ext>
            </a:extLst>
          </p:cNvPr>
          <p:cNvSpPr txBox="1"/>
          <p:nvPr/>
        </p:nvSpPr>
        <p:spPr>
          <a:xfrm>
            <a:off x="989192" y="746449"/>
            <a:ext cx="9983607" cy="5620834"/>
          </a:xfrm>
          <a:prstGeom prst="rect">
            <a:avLst/>
          </a:prstGeom>
          <a:noFill/>
        </p:spPr>
        <p:txBody>
          <a:bodyPr wrap="square">
            <a:spAutoFit/>
          </a:bodyPr>
          <a:lstStyle/>
          <a:p>
            <a:pPr lvl="1" algn="just">
              <a:lnSpc>
                <a:spcPct val="115000"/>
              </a:lnSpc>
              <a:spcAft>
                <a:spcPts val="600"/>
              </a:spcAft>
            </a:pPr>
            <a:endParaRPr lang="fr-FR" sz="800" b="1" u="sng" dirty="0">
              <a:solidFill>
                <a:srgbClr val="002060"/>
              </a:solidFill>
              <a:cs typeface="Times New Roman" panose="02020603050405020304" pitchFamily="18" charset="0"/>
            </a:endParaRPr>
          </a:p>
          <a:p>
            <a:pPr marL="1200150" lvl="2" indent="-285750" algn="just">
              <a:lnSpc>
                <a:spcPct val="115000"/>
              </a:lnSpc>
              <a:spcAft>
                <a:spcPts val="600"/>
              </a:spcAft>
              <a:buFont typeface="Wingdings" panose="05000000000000000000" pitchFamily="2" charset="2"/>
              <a:buChar char="v"/>
            </a:pPr>
            <a:r>
              <a:rPr lang="fr-FR" b="1" dirty="0">
                <a:solidFill>
                  <a:srgbClr val="C00000"/>
                </a:solidFill>
                <a:cs typeface="Times New Roman" panose="02020603050405020304" pitchFamily="18" charset="0"/>
              </a:rPr>
              <a:t>4 facteurs-clé de succès : </a:t>
            </a:r>
          </a:p>
          <a:p>
            <a:pPr marL="1657350" lvl="3" indent="-285750" algn="just">
              <a:lnSpc>
                <a:spcPct val="115000"/>
              </a:lnSpc>
              <a:spcAft>
                <a:spcPts val="600"/>
              </a:spcAft>
              <a:buFont typeface="Wingdings" panose="05000000000000000000" pitchFamily="2" charset="2"/>
              <a:buChar char="v"/>
            </a:pPr>
            <a:r>
              <a:rPr lang="fr-FR" sz="1400" b="1" dirty="0">
                <a:solidFill>
                  <a:srgbClr val="002060"/>
                </a:solidFill>
                <a:cs typeface="Times New Roman" panose="02020603050405020304" pitchFamily="18" charset="0"/>
              </a:rPr>
              <a:t>Sécurité d’approvisionnement électrique (car décarbonation = électrification) : </a:t>
            </a:r>
          </a:p>
          <a:p>
            <a:pPr marL="2114550" lvl="4" indent="-285750" algn="just">
              <a:lnSpc>
                <a:spcPct val="115000"/>
              </a:lnSpc>
              <a:spcAft>
                <a:spcPts val="600"/>
              </a:spcAft>
              <a:buFont typeface="Wingdings" panose="05000000000000000000" pitchFamily="2" charset="2"/>
              <a:buChar char="v"/>
            </a:pPr>
            <a:r>
              <a:rPr lang="fr-FR" sz="1400" dirty="0">
                <a:solidFill>
                  <a:srgbClr val="002060"/>
                </a:solidFill>
                <a:cs typeface="Times New Roman" panose="02020603050405020304" pitchFamily="18" charset="0"/>
              </a:rPr>
              <a:t>abondant, compétitif, souverain et pilotable</a:t>
            </a:r>
          </a:p>
          <a:p>
            <a:pPr marL="2114550" lvl="4" indent="-285750" algn="just">
              <a:lnSpc>
                <a:spcPct val="115000"/>
              </a:lnSpc>
              <a:spcAft>
                <a:spcPts val="600"/>
              </a:spcAft>
              <a:buFont typeface="Wingdings" panose="05000000000000000000" pitchFamily="2" charset="2"/>
              <a:buChar char="v"/>
            </a:pPr>
            <a:r>
              <a:rPr lang="fr-FR" sz="1400" dirty="0">
                <a:solidFill>
                  <a:srgbClr val="002060"/>
                </a:solidFill>
                <a:cs typeface="Times New Roman" panose="02020603050405020304" pitchFamily="18" charset="0"/>
              </a:rPr>
              <a:t>et à des infrastructures énergétiques adaptées : </a:t>
            </a:r>
            <a:r>
              <a:rPr lang="fr-FR" sz="1200" dirty="0">
                <a:solidFill>
                  <a:srgbClr val="002060"/>
                </a:solidFill>
                <a:cs typeface="Times New Roman" panose="02020603050405020304" pitchFamily="18" charset="0"/>
              </a:rPr>
              <a:t>système électrique, délais de raccordements, H2 décarboné…</a:t>
            </a:r>
          </a:p>
          <a:p>
            <a:pPr marL="1657350" lvl="3" indent="-285750" algn="just">
              <a:lnSpc>
                <a:spcPct val="115000"/>
              </a:lnSpc>
              <a:spcAft>
                <a:spcPts val="600"/>
              </a:spcAft>
              <a:buFont typeface="Wingdings" panose="05000000000000000000" pitchFamily="2" charset="2"/>
              <a:buChar char="v"/>
            </a:pPr>
            <a:r>
              <a:rPr lang="fr-FR" sz="1400" b="1" dirty="0">
                <a:solidFill>
                  <a:srgbClr val="002060"/>
                </a:solidFill>
                <a:cs typeface="Times New Roman" panose="02020603050405020304" pitchFamily="18" charset="0"/>
              </a:rPr>
              <a:t>Soutien public au financement : </a:t>
            </a:r>
          </a:p>
          <a:p>
            <a:pPr marL="2114550" lvl="4" indent="-285750" algn="just">
              <a:lnSpc>
                <a:spcPct val="115000"/>
              </a:lnSpc>
              <a:spcAft>
                <a:spcPts val="600"/>
              </a:spcAft>
              <a:buFont typeface="Wingdings" panose="05000000000000000000" pitchFamily="2" charset="2"/>
              <a:buChar char="v"/>
            </a:pPr>
            <a:r>
              <a:rPr lang="fr-FR" sz="1400" dirty="0">
                <a:solidFill>
                  <a:srgbClr val="002060"/>
                </a:solidFill>
                <a:cs typeface="Times New Roman" panose="02020603050405020304" pitchFamily="18" charset="0"/>
              </a:rPr>
              <a:t>volet décarbonation de France 2030 (accès complexe pour les PMI du parc productif actuel)</a:t>
            </a:r>
          </a:p>
          <a:p>
            <a:pPr marL="2114550" lvl="4" indent="-285750" algn="just">
              <a:lnSpc>
                <a:spcPct val="115000"/>
              </a:lnSpc>
              <a:spcAft>
                <a:spcPts val="600"/>
              </a:spcAft>
              <a:buFont typeface="Wingdings" panose="05000000000000000000" pitchFamily="2" charset="2"/>
              <a:buChar char="v"/>
            </a:pPr>
            <a:r>
              <a:rPr lang="fr-FR" sz="1400" dirty="0">
                <a:solidFill>
                  <a:srgbClr val="C00000"/>
                </a:solidFill>
                <a:cs typeface="Times New Roman" panose="02020603050405020304" pitchFamily="18" charset="0"/>
              </a:rPr>
              <a:t>financement supplémentaire à la main du SGPE </a:t>
            </a:r>
            <a:r>
              <a:rPr lang="fr-FR" sz="1400" dirty="0">
                <a:solidFill>
                  <a:srgbClr val="002060"/>
                </a:solidFill>
                <a:cs typeface="Times New Roman" panose="02020603050405020304" pitchFamily="18" charset="0"/>
              </a:rPr>
              <a:t>: le PR a annoncé +1 Mrd€/an jusque 2030</a:t>
            </a:r>
          </a:p>
          <a:p>
            <a:pPr marL="2114550" lvl="4" indent="-285750" algn="just">
              <a:lnSpc>
                <a:spcPct val="115000"/>
              </a:lnSpc>
              <a:spcAft>
                <a:spcPts val="600"/>
              </a:spcAft>
              <a:buFont typeface="Wingdings" panose="05000000000000000000" pitchFamily="2" charset="2"/>
              <a:buChar char="v"/>
            </a:pPr>
            <a:r>
              <a:rPr lang="fr-FR" sz="1400" dirty="0">
                <a:solidFill>
                  <a:srgbClr val="002060"/>
                </a:solidFill>
                <a:cs typeface="Times New Roman" panose="02020603050405020304" pitchFamily="18" charset="0"/>
              </a:rPr>
              <a:t>mais la capacité d’investissement des entreprises industrielles à venir sera d’abord conditionnée à la conjoncture économique (récession ?) et à leur compétitivité (baisse des impôts de  production)</a:t>
            </a:r>
          </a:p>
          <a:p>
            <a:pPr marL="1657350" lvl="3" indent="-285750" algn="just">
              <a:lnSpc>
                <a:spcPct val="115000"/>
              </a:lnSpc>
              <a:spcAft>
                <a:spcPts val="600"/>
              </a:spcAft>
              <a:buFont typeface="Wingdings" panose="05000000000000000000" pitchFamily="2" charset="2"/>
              <a:buChar char="v"/>
            </a:pPr>
            <a:r>
              <a:rPr lang="fr-FR" sz="1400" b="1" dirty="0">
                <a:solidFill>
                  <a:srgbClr val="002060"/>
                </a:solidFill>
                <a:cs typeface="Times New Roman" panose="02020603050405020304" pitchFamily="18" charset="0"/>
              </a:rPr>
              <a:t>Innovation de rupture : </a:t>
            </a:r>
          </a:p>
          <a:p>
            <a:pPr marL="2114550" lvl="4" indent="-285750" algn="just">
              <a:lnSpc>
                <a:spcPct val="115000"/>
              </a:lnSpc>
              <a:spcAft>
                <a:spcPts val="600"/>
              </a:spcAft>
              <a:buFont typeface="Wingdings" panose="05000000000000000000" pitchFamily="2" charset="2"/>
              <a:buChar char="v"/>
            </a:pPr>
            <a:r>
              <a:rPr lang="fr-FR" sz="1400" dirty="0">
                <a:solidFill>
                  <a:srgbClr val="002060"/>
                </a:solidFill>
                <a:cs typeface="Times New Roman" panose="02020603050405020304" pitchFamily="18" charset="0"/>
              </a:rPr>
              <a:t>comment accélérer ? Toutes les filières ne le pourront pas (limites physiques, chimiques…)</a:t>
            </a:r>
          </a:p>
          <a:p>
            <a:pPr marL="1657350" lvl="3" indent="-285750" algn="just">
              <a:lnSpc>
                <a:spcPct val="115000"/>
              </a:lnSpc>
              <a:spcAft>
                <a:spcPts val="600"/>
              </a:spcAft>
              <a:buFont typeface="Wingdings" panose="05000000000000000000" pitchFamily="2" charset="2"/>
              <a:buChar char="v"/>
            </a:pPr>
            <a:r>
              <a:rPr lang="fr-FR" sz="1400" b="1" dirty="0">
                <a:solidFill>
                  <a:srgbClr val="002060"/>
                </a:solidFill>
                <a:cs typeface="Times New Roman" panose="02020603050405020304" pitchFamily="18" charset="0"/>
              </a:rPr>
              <a:t>Freins réglementaires à lever sur : </a:t>
            </a:r>
            <a:r>
              <a:rPr lang="fr-FR" sz="1400" b="1" dirty="0" err="1">
                <a:solidFill>
                  <a:srgbClr val="002060"/>
                </a:solidFill>
                <a:cs typeface="Times New Roman" panose="02020603050405020304" pitchFamily="18" charset="0"/>
              </a:rPr>
              <a:t>cogen</a:t>
            </a:r>
            <a:r>
              <a:rPr lang="fr-FR" sz="1400" b="1" dirty="0">
                <a:solidFill>
                  <a:srgbClr val="002060"/>
                </a:solidFill>
                <a:cs typeface="Times New Roman" panose="02020603050405020304" pitchFamily="18" charset="0"/>
              </a:rPr>
              <a:t>, CSR, CCU/CCS, réglementation biométhane, MACF…</a:t>
            </a:r>
          </a:p>
          <a:p>
            <a:pPr marL="1200150" lvl="2" indent="-285750" algn="just">
              <a:lnSpc>
                <a:spcPct val="115000"/>
              </a:lnSpc>
              <a:spcAft>
                <a:spcPts val="600"/>
              </a:spcAft>
              <a:buFont typeface="Wingdings" panose="05000000000000000000" pitchFamily="2" charset="2"/>
              <a:buChar char="v"/>
            </a:pPr>
            <a:endParaRPr lang="fr-FR" sz="800" b="1" dirty="0">
              <a:solidFill>
                <a:srgbClr val="C00000"/>
              </a:solidFill>
              <a:cs typeface="Times New Roman" panose="02020603050405020304" pitchFamily="18" charset="0"/>
            </a:endParaRPr>
          </a:p>
          <a:p>
            <a:pPr marL="1200150" lvl="2" indent="-285750" algn="just">
              <a:lnSpc>
                <a:spcPct val="115000"/>
              </a:lnSpc>
              <a:spcAft>
                <a:spcPts val="600"/>
              </a:spcAft>
              <a:buFont typeface="Wingdings" panose="05000000000000000000" pitchFamily="2" charset="2"/>
              <a:buChar char="v"/>
            </a:pPr>
            <a:r>
              <a:rPr lang="fr-FR" b="1" dirty="0">
                <a:solidFill>
                  <a:srgbClr val="C00000"/>
                </a:solidFill>
                <a:cs typeface="Times New Roman" panose="02020603050405020304" pitchFamily="18" charset="0"/>
              </a:rPr>
              <a:t>Lever ces freins induira des marges de manœuvres supplémentaires mais :</a:t>
            </a:r>
          </a:p>
          <a:p>
            <a:pPr marL="1657350" lvl="3" indent="-285750" algn="just">
              <a:lnSpc>
                <a:spcPct val="115000"/>
              </a:lnSpc>
              <a:spcAft>
                <a:spcPts val="600"/>
              </a:spcAft>
              <a:buFont typeface="Wingdings" panose="05000000000000000000" pitchFamily="2" charset="2"/>
              <a:buChar char="v"/>
            </a:pPr>
            <a:r>
              <a:rPr lang="fr-FR" sz="1400" dirty="0">
                <a:solidFill>
                  <a:srgbClr val="002060"/>
                </a:solidFill>
                <a:cs typeface="Times New Roman" panose="02020603050405020304" pitchFamily="18" charset="0"/>
              </a:rPr>
              <a:t>Attention aux fuites de carbone si on va trop vite : </a:t>
            </a:r>
            <a:r>
              <a:rPr lang="fr-FR" sz="1400" b="1" dirty="0">
                <a:solidFill>
                  <a:srgbClr val="002060"/>
                </a:solidFill>
                <a:cs typeface="Times New Roman" panose="02020603050405020304" pitchFamily="18" charset="0"/>
              </a:rPr>
              <a:t>il faut calculer le coût de la tonne de carbone évité</a:t>
            </a:r>
          </a:p>
          <a:p>
            <a:pPr marL="1657350" lvl="3" indent="-285750" algn="just">
              <a:lnSpc>
                <a:spcPct val="115000"/>
              </a:lnSpc>
              <a:spcAft>
                <a:spcPts val="600"/>
              </a:spcAft>
              <a:buFont typeface="Wingdings" panose="05000000000000000000" pitchFamily="2" charset="2"/>
              <a:buChar char="v"/>
            </a:pPr>
            <a:r>
              <a:rPr lang="fr-FR" sz="1400" dirty="0">
                <a:solidFill>
                  <a:srgbClr val="002060"/>
                </a:solidFill>
                <a:cs typeface="Times New Roman" panose="02020603050405020304" pitchFamily="18" charset="0"/>
              </a:rPr>
              <a:t>Rester en en vision </a:t>
            </a:r>
            <a:r>
              <a:rPr lang="fr-FR" sz="1400" dirty="0" err="1">
                <a:solidFill>
                  <a:srgbClr val="002060"/>
                </a:solidFill>
                <a:cs typeface="Times New Roman" panose="02020603050405020304" pitchFamily="18" charset="0"/>
              </a:rPr>
              <a:t>bottom</a:t>
            </a:r>
            <a:r>
              <a:rPr lang="fr-FR" sz="1400" dirty="0">
                <a:solidFill>
                  <a:srgbClr val="002060"/>
                </a:solidFill>
                <a:cs typeface="Times New Roman" panose="02020603050405020304" pitchFamily="18" charset="0"/>
              </a:rPr>
              <a:t> up : ne pas fixer un objectif unique de réduction aux filières                                qui ont des potentialités très diverses</a:t>
            </a:r>
          </a:p>
        </p:txBody>
      </p:sp>
    </p:spTree>
    <p:extLst>
      <p:ext uri="{BB962C8B-B14F-4D97-AF65-F5344CB8AC3E}">
        <p14:creationId xmlns:p14="http://schemas.microsoft.com/office/powerpoint/2010/main" val="4089218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187A441-B74C-42CE-A37D-C279D63E6E86}"/>
              </a:ext>
            </a:extLst>
          </p:cNvPr>
          <p:cNvSpPr txBox="1"/>
          <p:nvPr/>
        </p:nvSpPr>
        <p:spPr>
          <a:xfrm>
            <a:off x="1964095" y="385814"/>
            <a:ext cx="8220268" cy="532903"/>
          </a:xfrm>
          <a:prstGeom prst="rect">
            <a:avLst/>
          </a:prstGeom>
          <a:noFill/>
        </p:spPr>
        <p:txBody>
          <a:bodyPr wrap="square" rtlCol="0">
            <a:spAutoFit/>
          </a:bodyPr>
          <a:lstStyle/>
          <a:p>
            <a:pPr>
              <a:lnSpc>
                <a:spcPct val="107000"/>
              </a:lnSpc>
            </a:pPr>
            <a:r>
              <a:rPr lang="fr-FR" sz="2800" b="1" dirty="0">
                <a:solidFill>
                  <a:srgbClr val="002060"/>
                </a:solidFill>
              </a:rPr>
              <a:t>Enjeux SNBC 3 / PPE 3 (SFEC)</a:t>
            </a:r>
          </a:p>
        </p:txBody>
      </p:sp>
      <p:pic>
        <p:nvPicPr>
          <p:cNvPr id="9" name="Image 8" descr="Une image contenant dessin&#10;&#10;Description générée automatiquement">
            <a:extLst>
              <a:ext uri="{FF2B5EF4-FFF2-40B4-BE49-F238E27FC236}">
                <a16:creationId xmlns:a16="http://schemas.microsoft.com/office/drawing/2014/main" id="{08460E35-8610-4EB6-A19D-45609343A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18" y="385813"/>
            <a:ext cx="637238" cy="646314"/>
          </a:xfrm>
          <a:prstGeom prst="rect">
            <a:avLst/>
          </a:prstGeom>
        </p:spPr>
      </p:pic>
      <p:sp>
        <p:nvSpPr>
          <p:cNvPr id="6" name="ZoneTexte 5">
            <a:extLst>
              <a:ext uri="{FF2B5EF4-FFF2-40B4-BE49-F238E27FC236}">
                <a16:creationId xmlns:a16="http://schemas.microsoft.com/office/drawing/2014/main" id="{C29AF3A9-E6B3-4663-9FA0-810451E83C2F}"/>
              </a:ext>
            </a:extLst>
          </p:cNvPr>
          <p:cNvSpPr txBox="1"/>
          <p:nvPr/>
        </p:nvSpPr>
        <p:spPr>
          <a:xfrm>
            <a:off x="989191" y="923732"/>
            <a:ext cx="10692736" cy="6895799"/>
          </a:xfrm>
          <a:prstGeom prst="rect">
            <a:avLst/>
          </a:prstGeom>
          <a:noFill/>
        </p:spPr>
        <p:txBody>
          <a:bodyPr wrap="square">
            <a:spAutoFit/>
          </a:bodyPr>
          <a:lstStyle/>
          <a:p>
            <a:pPr lvl="2" algn="just">
              <a:lnSpc>
                <a:spcPct val="115000"/>
              </a:lnSpc>
              <a:spcAft>
                <a:spcPts val="600"/>
              </a:spcAft>
            </a:pPr>
            <a:endParaRPr lang="fr-FR" sz="800" b="1" u="sng" dirty="0">
              <a:solidFill>
                <a:srgbClr val="002060"/>
              </a:solidFill>
              <a:cs typeface="Times New Roman" panose="02020603050405020304" pitchFamily="18" charset="0"/>
            </a:endParaRPr>
          </a:p>
          <a:p>
            <a:pPr marL="1085850" lvl="2" indent="-171450" algn="just">
              <a:lnSpc>
                <a:spcPct val="115000"/>
              </a:lnSpc>
              <a:spcAft>
                <a:spcPts val="600"/>
              </a:spcAft>
              <a:buFont typeface="Wingdings" panose="05000000000000000000" pitchFamily="2" charset="2"/>
              <a:buChar char="v"/>
            </a:pPr>
            <a:r>
              <a:rPr lang="fr-FR" sz="1600" b="1" dirty="0">
                <a:solidFill>
                  <a:srgbClr val="002060"/>
                </a:solidFill>
                <a:cs typeface="Times New Roman" panose="02020603050405020304" pitchFamily="18" charset="0"/>
              </a:rPr>
              <a:t> La SNBC 2 avait pour objectif de réduire des émissions de la France de -40% d’ici 2030 :</a:t>
            </a:r>
          </a:p>
          <a:p>
            <a:pPr marL="1543050" lvl="3" indent="-171450" algn="just">
              <a:lnSpc>
                <a:spcPct val="115000"/>
              </a:lnSpc>
              <a:spcAft>
                <a:spcPts val="600"/>
              </a:spcAft>
              <a:buFont typeface="Wingdings" panose="05000000000000000000" pitchFamily="2" charset="2"/>
              <a:buChar char="v"/>
            </a:pPr>
            <a:r>
              <a:rPr lang="fr-FR" sz="1600" b="1" dirty="0">
                <a:solidFill>
                  <a:srgbClr val="002060"/>
                </a:solidFill>
                <a:cs typeface="Times New Roman" panose="02020603050405020304" pitchFamily="18" charset="0"/>
              </a:rPr>
              <a:t>  La DGEC avait « assigné à l’industrie » un </a:t>
            </a:r>
            <a:r>
              <a:rPr lang="fr-FR" sz="1600" b="1" i="1" dirty="0">
                <a:solidFill>
                  <a:srgbClr val="002060"/>
                </a:solidFill>
                <a:cs typeface="Times New Roman" panose="02020603050405020304" pitchFamily="18" charset="0"/>
              </a:rPr>
              <a:t>objectif </a:t>
            </a:r>
            <a:r>
              <a:rPr lang="fr-FR" sz="1600" b="1" dirty="0">
                <a:solidFill>
                  <a:srgbClr val="002060"/>
                </a:solidFill>
                <a:cs typeface="Times New Roman" panose="02020603050405020304" pitchFamily="18" charset="0"/>
              </a:rPr>
              <a:t>de </a:t>
            </a:r>
            <a:r>
              <a:rPr lang="fr-FR" sz="1600" b="1" dirty="0">
                <a:solidFill>
                  <a:srgbClr val="C00000"/>
                </a:solidFill>
                <a:cs typeface="Times New Roman" panose="02020603050405020304" pitchFamily="18" charset="0"/>
              </a:rPr>
              <a:t>-35% </a:t>
            </a:r>
          </a:p>
          <a:p>
            <a:pPr marL="1543050" lvl="3" indent="-171450" algn="just">
              <a:lnSpc>
                <a:spcPct val="115000"/>
              </a:lnSpc>
              <a:spcAft>
                <a:spcPts val="600"/>
              </a:spcAft>
              <a:buFont typeface="Wingdings" panose="05000000000000000000" pitchFamily="2" charset="2"/>
              <a:buChar char="v"/>
            </a:pPr>
            <a:r>
              <a:rPr lang="fr-FR" sz="1600" b="1" dirty="0">
                <a:solidFill>
                  <a:srgbClr val="002060"/>
                </a:solidFill>
                <a:cs typeface="Times New Roman" panose="02020603050405020304" pitchFamily="18" charset="0"/>
              </a:rPr>
              <a:t>  L’approche avait été jugée </a:t>
            </a:r>
            <a:r>
              <a:rPr lang="fr-FR" sz="1600" b="1" dirty="0">
                <a:solidFill>
                  <a:srgbClr val="C00000"/>
                </a:solidFill>
                <a:cs typeface="Times New Roman" panose="02020603050405020304" pitchFamily="18" charset="0"/>
              </a:rPr>
              <a:t>trop « </a:t>
            </a:r>
            <a:r>
              <a:rPr lang="fr-FR" sz="1600" b="1" i="1" dirty="0">
                <a:solidFill>
                  <a:srgbClr val="C00000"/>
                </a:solidFill>
                <a:cs typeface="Times New Roman" panose="02020603050405020304" pitchFamily="18" charset="0"/>
              </a:rPr>
              <a:t>top down » </a:t>
            </a:r>
            <a:r>
              <a:rPr lang="fr-FR" sz="1600" b="1" i="1" dirty="0">
                <a:solidFill>
                  <a:srgbClr val="002060"/>
                </a:solidFill>
                <a:cs typeface="Times New Roman" panose="02020603050405020304" pitchFamily="18" charset="0"/>
              </a:rPr>
              <a:t>(DGEC) par les industriels</a:t>
            </a:r>
            <a:r>
              <a:rPr lang="fr-FR" sz="1600" b="1" dirty="0">
                <a:solidFill>
                  <a:srgbClr val="002060"/>
                </a:solidFill>
                <a:cs typeface="Times New Roman" panose="02020603050405020304" pitchFamily="18" charset="0"/>
              </a:rPr>
              <a:t>&gt; besoin de </a:t>
            </a:r>
            <a:r>
              <a:rPr lang="fr-FR" sz="1600" b="1" i="1" dirty="0" err="1">
                <a:solidFill>
                  <a:srgbClr val="002060"/>
                </a:solidFill>
                <a:cs typeface="Times New Roman" panose="02020603050405020304" pitchFamily="18" charset="0"/>
              </a:rPr>
              <a:t>bottom</a:t>
            </a:r>
            <a:r>
              <a:rPr lang="fr-FR" sz="1600" b="1" i="1" dirty="0">
                <a:solidFill>
                  <a:srgbClr val="002060"/>
                </a:solidFill>
                <a:cs typeface="Times New Roman" panose="02020603050405020304" pitchFamily="18" charset="0"/>
              </a:rPr>
              <a:t> up (DGE)</a:t>
            </a:r>
          </a:p>
          <a:p>
            <a:pPr marL="1085850" lvl="2" indent="-171450" algn="just">
              <a:lnSpc>
                <a:spcPct val="115000"/>
              </a:lnSpc>
              <a:spcAft>
                <a:spcPts val="600"/>
              </a:spcAft>
              <a:buFont typeface="Wingdings" panose="05000000000000000000" pitchFamily="2" charset="2"/>
              <a:buChar char="v"/>
            </a:pPr>
            <a:endParaRPr lang="fr-FR" sz="800" b="1" dirty="0">
              <a:solidFill>
                <a:srgbClr val="002060"/>
              </a:solidFill>
              <a:cs typeface="Times New Roman" panose="02020603050405020304" pitchFamily="18" charset="0"/>
            </a:endParaRPr>
          </a:p>
          <a:p>
            <a:pPr marL="1085850" lvl="2" indent="-171450" algn="just">
              <a:lnSpc>
                <a:spcPct val="115000"/>
              </a:lnSpc>
              <a:spcAft>
                <a:spcPts val="600"/>
              </a:spcAft>
              <a:buFont typeface="Wingdings" panose="05000000000000000000" pitchFamily="2" charset="2"/>
              <a:buChar char="v"/>
            </a:pPr>
            <a:r>
              <a:rPr lang="fr-FR" sz="1600" b="1" dirty="0">
                <a:solidFill>
                  <a:srgbClr val="002060"/>
                </a:solidFill>
                <a:cs typeface="Times New Roman" panose="02020603050405020304" pitchFamily="18" charset="0"/>
              </a:rPr>
              <a:t> Depuis 2021, le Green Deal a fixé un </a:t>
            </a:r>
            <a:r>
              <a:rPr lang="fr-FR" sz="1600" b="1" dirty="0">
                <a:solidFill>
                  <a:srgbClr val="C00000"/>
                </a:solidFill>
                <a:cs typeface="Times New Roman" panose="02020603050405020304" pitchFamily="18" charset="0"/>
              </a:rPr>
              <a:t>objectif </a:t>
            </a:r>
            <a:r>
              <a:rPr lang="fr-FR" sz="1600" b="1" dirty="0">
                <a:solidFill>
                  <a:srgbClr val="002060"/>
                </a:solidFill>
                <a:cs typeface="Times New Roman" panose="02020603050405020304" pitchFamily="18" charset="0"/>
              </a:rPr>
              <a:t>de réduction d’émissions de </a:t>
            </a:r>
            <a:r>
              <a:rPr lang="fr-FR" sz="1600" b="1" dirty="0">
                <a:solidFill>
                  <a:srgbClr val="C00000"/>
                </a:solidFill>
                <a:cs typeface="Times New Roman" panose="02020603050405020304" pitchFamily="18" charset="0"/>
              </a:rPr>
              <a:t>-55% à 2030 </a:t>
            </a:r>
            <a:r>
              <a:rPr lang="fr-FR" sz="1600" b="1" dirty="0">
                <a:solidFill>
                  <a:srgbClr val="002060"/>
                </a:solidFill>
                <a:cs typeface="Times New Roman" panose="02020603050405020304" pitchFamily="18" charset="0"/>
              </a:rPr>
              <a:t>(« </a:t>
            </a:r>
            <a:r>
              <a:rPr lang="fr-FR" sz="1600" b="1" i="1" dirty="0">
                <a:solidFill>
                  <a:srgbClr val="002060"/>
                </a:solidFill>
                <a:cs typeface="Times New Roman" panose="02020603050405020304" pitchFamily="18" charset="0"/>
              </a:rPr>
              <a:t>Fit for 55 </a:t>
            </a:r>
            <a:r>
              <a:rPr lang="fr-FR" sz="1600" b="1" dirty="0">
                <a:solidFill>
                  <a:srgbClr val="002060"/>
                </a:solidFill>
                <a:cs typeface="Times New Roman" panose="02020603050405020304" pitchFamily="18" charset="0"/>
              </a:rPr>
              <a:t>») : </a:t>
            </a:r>
          </a:p>
          <a:p>
            <a:pPr marL="1543050" lvl="3" indent="-171450" algn="just">
              <a:lnSpc>
                <a:spcPct val="115000"/>
              </a:lnSpc>
              <a:spcAft>
                <a:spcPts val="600"/>
              </a:spcAft>
              <a:buFont typeface="Wingdings" panose="05000000000000000000" pitchFamily="2" charset="2"/>
              <a:buChar char="v"/>
            </a:pPr>
            <a:r>
              <a:rPr lang="fr-FR" sz="1600" dirty="0">
                <a:solidFill>
                  <a:srgbClr val="002060"/>
                </a:solidFill>
                <a:cs typeface="Times New Roman" panose="02020603050405020304" pitchFamily="18" charset="0"/>
              </a:rPr>
              <a:t>  la crise </a:t>
            </a:r>
            <a:r>
              <a:rPr lang="fr-FR" sz="1600" dirty="0" err="1">
                <a:solidFill>
                  <a:srgbClr val="002060"/>
                </a:solidFill>
                <a:cs typeface="Times New Roman" panose="02020603050405020304" pitchFamily="18" charset="0"/>
              </a:rPr>
              <a:t>russo</a:t>
            </a:r>
            <a:r>
              <a:rPr lang="fr-FR" sz="1600" dirty="0">
                <a:solidFill>
                  <a:srgbClr val="002060"/>
                </a:solidFill>
                <a:cs typeface="Times New Roman" panose="02020603050405020304" pitchFamily="18" charset="0"/>
              </a:rPr>
              <a:t>/ukrainienne </a:t>
            </a:r>
            <a:r>
              <a:rPr lang="fr-FR" sz="1600" dirty="0" err="1">
                <a:solidFill>
                  <a:srgbClr val="002060"/>
                </a:solidFill>
                <a:cs typeface="Times New Roman" panose="02020603050405020304" pitchFamily="18" charset="0"/>
              </a:rPr>
              <a:t>pourrait-t’elle</a:t>
            </a:r>
            <a:r>
              <a:rPr lang="fr-FR" sz="1600" dirty="0">
                <a:solidFill>
                  <a:srgbClr val="002060"/>
                </a:solidFill>
                <a:cs typeface="Times New Roman" panose="02020603050405020304" pitchFamily="18" charset="0"/>
              </a:rPr>
              <a:t> moduler l’ambition des Etats membres : l’objectif, le calendrier   </a:t>
            </a:r>
          </a:p>
          <a:p>
            <a:pPr marL="2000250" lvl="4" indent="-171450" algn="just">
              <a:lnSpc>
                <a:spcPct val="115000"/>
              </a:lnSpc>
              <a:spcAft>
                <a:spcPts val="600"/>
              </a:spcAft>
              <a:buFont typeface="Wingdings" panose="05000000000000000000" pitchFamily="2" charset="2"/>
              <a:buChar char="v"/>
            </a:pPr>
            <a:r>
              <a:rPr lang="fr-FR" sz="1600" dirty="0">
                <a:solidFill>
                  <a:srgbClr val="002060"/>
                </a:solidFill>
                <a:cs typeface="Times New Roman" panose="02020603050405020304" pitchFamily="18" charset="0"/>
              </a:rPr>
              <a:t>  certaines flexibilités ont déjà été accordées : retour au charbon, gaz…</a:t>
            </a:r>
          </a:p>
          <a:p>
            <a:pPr marL="1543050" lvl="3" indent="-171450" algn="just">
              <a:lnSpc>
                <a:spcPct val="115000"/>
              </a:lnSpc>
              <a:spcAft>
                <a:spcPts val="600"/>
              </a:spcAft>
              <a:buFont typeface="Wingdings" panose="05000000000000000000" pitchFamily="2" charset="2"/>
              <a:buChar char="v"/>
            </a:pPr>
            <a:r>
              <a:rPr lang="fr-FR" sz="1600" dirty="0">
                <a:solidFill>
                  <a:srgbClr val="002060"/>
                </a:solidFill>
                <a:cs typeface="Times New Roman" panose="02020603050405020304" pitchFamily="18" charset="0"/>
              </a:rPr>
              <a:t>  quel sera le niveau des </a:t>
            </a:r>
            <a:r>
              <a:rPr lang="fr-FR" sz="1600" b="1" dirty="0">
                <a:solidFill>
                  <a:srgbClr val="002060"/>
                </a:solidFill>
                <a:cs typeface="Times New Roman" panose="02020603050405020304" pitchFamily="18" charset="0"/>
              </a:rPr>
              <a:t>aides publiques </a:t>
            </a:r>
            <a:r>
              <a:rPr lang="fr-FR" sz="1600" dirty="0">
                <a:solidFill>
                  <a:srgbClr val="002060"/>
                </a:solidFill>
                <a:cs typeface="Times New Roman" panose="02020603050405020304" pitchFamily="18" charset="0"/>
              </a:rPr>
              <a:t>associé à cette ambition sur 2023 /2030 ? Le </a:t>
            </a:r>
            <a:r>
              <a:rPr lang="fr-FR" sz="1600" b="1" dirty="0">
                <a:solidFill>
                  <a:srgbClr val="002060"/>
                </a:solidFill>
                <a:cs typeface="Times New Roman" panose="02020603050405020304" pitchFamily="18" charset="0"/>
              </a:rPr>
              <a:t>PR annonce 10 Mrds€ supplémentaires pour la décarbonation </a:t>
            </a:r>
            <a:r>
              <a:rPr lang="fr-FR" sz="1600" dirty="0">
                <a:solidFill>
                  <a:srgbClr val="002060"/>
                </a:solidFill>
                <a:cs typeface="Times New Roman" panose="02020603050405020304" pitchFamily="18" charset="0"/>
              </a:rPr>
              <a:t>(en plus du volet décarbonation France 2030) … piloté par le SGPE </a:t>
            </a:r>
          </a:p>
          <a:p>
            <a:pPr marL="1543050" lvl="3" indent="-171450" algn="just">
              <a:lnSpc>
                <a:spcPct val="115000"/>
              </a:lnSpc>
              <a:spcAft>
                <a:spcPts val="600"/>
              </a:spcAft>
              <a:buFont typeface="Wingdings" panose="05000000000000000000" pitchFamily="2" charset="2"/>
              <a:buChar char="v"/>
            </a:pPr>
            <a:r>
              <a:rPr lang="fr-FR" sz="1600" dirty="0">
                <a:solidFill>
                  <a:srgbClr val="002060"/>
                </a:solidFill>
                <a:cs typeface="Times New Roman" panose="02020603050405020304" pitchFamily="18" charset="0"/>
              </a:rPr>
              <a:t>  quel « </a:t>
            </a:r>
            <a:r>
              <a:rPr lang="fr-FR" sz="1600" b="1" i="1" dirty="0">
                <a:solidFill>
                  <a:srgbClr val="002060"/>
                </a:solidFill>
                <a:cs typeface="Times New Roman" panose="02020603050405020304" pitchFamily="18" charset="0"/>
              </a:rPr>
              <a:t>Effort sharing </a:t>
            </a:r>
            <a:r>
              <a:rPr lang="fr-FR" sz="1600" dirty="0">
                <a:solidFill>
                  <a:srgbClr val="002060"/>
                </a:solidFill>
                <a:cs typeface="Times New Roman" panose="02020603050405020304" pitchFamily="18" charset="0"/>
              </a:rPr>
              <a:t>» entre les Etats membres ?</a:t>
            </a:r>
          </a:p>
          <a:p>
            <a:pPr marL="1085850" lvl="2" indent="-171450" algn="just">
              <a:lnSpc>
                <a:spcPct val="115000"/>
              </a:lnSpc>
              <a:spcAft>
                <a:spcPts val="600"/>
              </a:spcAft>
              <a:buFont typeface="Wingdings" panose="05000000000000000000" pitchFamily="2" charset="2"/>
              <a:buChar char="v"/>
            </a:pPr>
            <a:endParaRPr lang="fr-FR" sz="800" b="1" dirty="0">
              <a:solidFill>
                <a:srgbClr val="002060"/>
              </a:solidFill>
              <a:cs typeface="Times New Roman" panose="02020603050405020304" pitchFamily="18" charset="0"/>
            </a:endParaRPr>
          </a:p>
          <a:p>
            <a:pPr marL="1085850" lvl="2" indent="-171450" algn="just">
              <a:lnSpc>
                <a:spcPct val="115000"/>
              </a:lnSpc>
              <a:spcAft>
                <a:spcPts val="600"/>
              </a:spcAft>
              <a:buFont typeface="Wingdings" panose="05000000000000000000" pitchFamily="2" charset="2"/>
              <a:buChar char="v"/>
            </a:pPr>
            <a:r>
              <a:rPr lang="fr-FR" sz="1600" b="1" dirty="0">
                <a:solidFill>
                  <a:srgbClr val="002060"/>
                </a:solidFill>
                <a:cs typeface="Times New Roman" panose="02020603050405020304" pitchFamily="18" charset="0"/>
              </a:rPr>
              <a:t> Quel </a:t>
            </a:r>
            <a:r>
              <a:rPr lang="fr-FR" sz="1600" b="1" dirty="0">
                <a:solidFill>
                  <a:srgbClr val="C00000"/>
                </a:solidFill>
                <a:cs typeface="Times New Roman" panose="02020603050405020304" pitchFamily="18" charset="0"/>
              </a:rPr>
              <a:t>objectif global </a:t>
            </a:r>
            <a:r>
              <a:rPr lang="fr-FR" sz="1600" b="1" dirty="0">
                <a:solidFill>
                  <a:srgbClr val="002060"/>
                </a:solidFill>
                <a:cs typeface="Times New Roman" panose="02020603050405020304" pitchFamily="18" charset="0"/>
              </a:rPr>
              <a:t>sera « </a:t>
            </a:r>
            <a:r>
              <a:rPr lang="fr-FR" sz="1600" b="1" i="1" dirty="0">
                <a:solidFill>
                  <a:srgbClr val="002060"/>
                </a:solidFill>
                <a:cs typeface="Times New Roman" panose="02020603050405020304" pitchFamily="18" charset="0"/>
              </a:rPr>
              <a:t>assigné ou choix par la France </a:t>
            </a:r>
            <a:r>
              <a:rPr lang="fr-FR" sz="1600" b="1" dirty="0">
                <a:solidFill>
                  <a:srgbClr val="002060"/>
                </a:solidFill>
                <a:cs typeface="Times New Roman" panose="02020603050405020304" pitchFamily="18" charset="0"/>
              </a:rPr>
              <a:t>» </a:t>
            </a:r>
            <a:r>
              <a:rPr lang="fr-FR" sz="1600" dirty="0">
                <a:solidFill>
                  <a:srgbClr val="002060"/>
                </a:solidFill>
                <a:cs typeface="Times New Roman" panose="02020603050405020304" pitchFamily="18" charset="0"/>
              </a:rPr>
              <a:t>(vu son mix énergétique décarboné, sa performance passée exemplaire)</a:t>
            </a:r>
            <a:r>
              <a:rPr lang="fr-FR" sz="1600" b="1" dirty="0">
                <a:solidFill>
                  <a:srgbClr val="002060"/>
                </a:solidFill>
                <a:cs typeface="Times New Roman" panose="02020603050405020304" pitchFamily="18" charset="0"/>
              </a:rPr>
              <a:t> : -45% selon la DGE, -50% selon la DGEC, -55% selon la HCC ? </a:t>
            </a:r>
          </a:p>
          <a:p>
            <a:pPr marL="2114550" lvl="4" indent="-285750" algn="just">
              <a:lnSpc>
                <a:spcPct val="115000"/>
              </a:lnSpc>
              <a:spcAft>
                <a:spcPts val="600"/>
              </a:spcAft>
              <a:buFont typeface="Wingdings" panose="05000000000000000000" pitchFamily="2" charset="2"/>
              <a:buChar char="v"/>
            </a:pPr>
            <a:r>
              <a:rPr lang="fr-FR" sz="1600" b="1" dirty="0">
                <a:solidFill>
                  <a:srgbClr val="002060"/>
                </a:solidFill>
                <a:cs typeface="Times New Roman" panose="02020603050405020304" pitchFamily="18" charset="0"/>
              </a:rPr>
              <a:t>Calendrier 2023 de la SFEC : </a:t>
            </a:r>
            <a:r>
              <a:rPr lang="fr-FR" sz="1600" dirty="0">
                <a:solidFill>
                  <a:srgbClr val="002060"/>
                </a:solidFill>
                <a:cs typeface="Times New Roman" panose="02020603050405020304" pitchFamily="18" charset="0"/>
              </a:rPr>
              <a:t>quelles 1ères orientations tirer des nombreux GT démarrés en 2022 ?</a:t>
            </a:r>
          </a:p>
          <a:p>
            <a:pPr marL="2114550" lvl="4" indent="-285750" algn="just">
              <a:lnSpc>
                <a:spcPct val="115000"/>
              </a:lnSpc>
              <a:spcAft>
                <a:spcPts val="600"/>
              </a:spcAft>
              <a:buFont typeface="Wingdings" panose="05000000000000000000" pitchFamily="2" charset="2"/>
              <a:buChar char="v"/>
            </a:pPr>
            <a:r>
              <a:rPr lang="fr-FR" sz="1600" dirty="0">
                <a:solidFill>
                  <a:srgbClr val="002060"/>
                </a:solidFill>
                <a:cs typeface="Times New Roman" panose="02020603050405020304" pitchFamily="18" charset="0"/>
              </a:rPr>
              <a:t>Pourquoi rester focalisé sur les </a:t>
            </a:r>
            <a:r>
              <a:rPr lang="fr-FR" sz="1600" b="1" dirty="0">
                <a:solidFill>
                  <a:srgbClr val="002060"/>
                </a:solidFill>
                <a:cs typeface="Times New Roman" panose="02020603050405020304" pitchFamily="18" charset="0"/>
              </a:rPr>
              <a:t>émissions des usines</a:t>
            </a:r>
            <a:r>
              <a:rPr lang="fr-FR" sz="1600" dirty="0">
                <a:solidFill>
                  <a:srgbClr val="002060"/>
                </a:solidFill>
                <a:cs typeface="Times New Roman" panose="02020603050405020304" pitchFamily="18" charset="0"/>
              </a:rPr>
              <a:t> (scope 1) quand le sujet est </a:t>
            </a:r>
            <a:r>
              <a:rPr lang="fr-FR" sz="1600" b="1" dirty="0">
                <a:solidFill>
                  <a:srgbClr val="002060"/>
                </a:solidFill>
                <a:cs typeface="Times New Roman" panose="02020603050405020304" pitchFamily="18" charset="0"/>
              </a:rPr>
              <a:t>l’empreinte carbone </a:t>
            </a:r>
            <a:r>
              <a:rPr lang="fr-FR" sz="1600" dirty="0">
                <a:solidFill>
                  <a:srgbClr val="002060"/>
                </a:solidFill>
                <a:cs typeface="Times New Roman" panose="02020603050405020304" pitchFamily="18" charset="0"/>
              </a:rPr>
              <a:t>donc les </a:t>
            </a:r>
            <a:r>
              <a:rPr lang="fr-FR" sz="1600" b="1" dirty="0">
                <a:solidFill>
                  <a:srgbClr val="002060"/>
                </a:solidFill>
                <a:cs typeface="Times New Roman" panose="02020603050405020304" pitchFamily="18" charset="0"/>
              </a:rPr>
              <a:t>usages </a:t>
            </a:r>
            <a:r>
              <a:rPr lang="fr-FR" sz="1600" dirty="0">
                <a:solidFill>
                  <a:srgbClr val="002060"/>
                </a:solidFill>
                <a:cs typeface="Times New Roman" panose="02020603050405020304" pitchFamily="18" charset="0"/>
              </a:rPr>
              <a:t>(scopes 2 et 3) ? C’est ce que dit le HCC…</a:t>
            </a:r>
          </a:p>
          <a:p>
            <a:pPr marL="1085850" lvl="2" indent="-171450" algn="just">
              <a:lnSpc>
                <a:spcPct val="115000"/>
              </a:lnSpc>
              <a:spcAft>
                <a:spcPts val="600"/>
              </a:spcAft>
              <a:buFont typeface="Wingdings" panose="05000000000000000000" pitchFamily="2" charset="2"/>
              <a:buChar char="v"/>
            </a:pPr>
            <a:endParaRPr lang="fr-FR" sz="1400" b="1" dirty="0">
              <a:solidFill>
                <a:srgbClr val="002060"/>
              </a:solidFill>
              <a:cs typeface="Times New Roman" panose="02020603050405020304" pitchFamily="18" charset="0"/>
            </a:endParaRPr>
          </a:p>
          <a:p>
            <a:pPr marL="1657350" lvl="3" indent="-285750" algn="just">
              <a:lnSpc>
                <a:spcPct val="115000"/>
              </a:lnSpc>
              <a:spcAft>
                <a:spcPts val="600"/>
              </a:spcAft>
              <a:buFont typeface="Wingdings" panose="05000000000000000000" pitchFamily="2" charset="2"/>
              <a:buChar char="v"/>
            </a:pPr>
            <a:endParaRPr lang="fr-FR" sz="800" b="1" dirty="0">
              <a:solidFill>
                <a:srgbClr val="002060"/>
              </a:solidFill>
              <a:cs typeface="Times New Roman" panose="02020603050405020304" pitchFamily="18" charset="0"/>
            </a:endParaRPr>
          </a:p>
          <a:p>
            <a:pPr marL="1085850" lvl="2" indent="-171450" algn="just">
              <a:lnSpc>
                <a:spcPct val="115000"/>
              </a:lnSpc>
              <a:spcAft>
                <a:spcPts val="600"/>
              </a:spcAft>
              <a:buFont typeface="Wingdings" panose="05000000000000000000" pitchFamily="2" charset="2"/>
              <a:buChar char="v"/>
            </a:pPr>
            <a:endParaRPr lang="fr-FR" sz="1400" b="1" dirty="0">
              <a:solidFill>
                <a:srgbClr val="002060"/>
              </a:solidFill>
              <a:cs typeface="Times New Roman" panose="02020603050405020304" pitchFamily="18" charset="0"/>
            </a:endParaRPr>
          </a:p>
          <a:p>
            <a:pPr marL="1657350" lvl="3" indent="-285750" algn="just">
              <a:lnSpc>
                <a:spcPct val="115000"/>
              </a:lnSpc>
              <a:spcAft>
                <a:spcPts val="600"/>
              </a:spcAft>
              <a:buFont typeface="Wingdings" panose="05000000000000000000" pitchFamily="2" charset="2"/>
              <a:buChar char="v"/>
            </a:pPr>
            <a:endParaRPr lang="fr-FR" sz="900" b="1" dirty="0">
              <a:solidFill>
                <a:srgbClr val="002060"/>
              </a:solidFill>
              <a:cs typeface="Times New Roman" panose="02020603050405020304" pitchFamily="18" charset="0"/>
            </a:endParaRPr>
          </a:p>
          <a:p>
            <a:pPr lvl="2" algn="just">
              <a:lnSpc>
                <a:spcPct val="115000"/>
              </a:lnSpc>
              <a:spcAft>
                <a:spcPts val="800"/>
              </a:spcAft>
            </a:pPr>
            <a:endParaRPr lang="fr-FR" sz="14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753757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187A441-B74C-42CE-A37D-C279D63E6E86}"/>
              </a:ext>
            </a:extLst>
          </p:cNvPr>
          <p:cNvSpPr txBox="1"/>
          <p:nvPr/>
        </p:nvSpPr>
        <p:spPr>
          <a:xfrm>
            <a:off x="2033412" y="385814"/>
            <a:ext cx="9839792" cy="532903"/>
          </a:xfrm>
          <a:prstGeom prst="rect">
            <a:avLst/>
          </a:prstGeom>
          <a:noFill/>
        </p:spPr>
        <p:txBody>
          <a:bodyPr wrap="square" rtlCol="0">
            <a:spAutoFit/>
          </a:bodyPr>
          <a:lstStyle/>
          <a:p>
            <a:pPr>
              <a:lnSpc>
                <a:spcPct val="107000"/>
              </a:lnSpc>
            </a:pPr>
            <a:r>
              <a:rPr lang="fr-FR" sz="2800" b="1" dirty="0">
                <a:solidFill>
                  <a:srgbClr val="002060"/>
                </a:solidFill>
              </a:rPr>
              <a:t> Enjeux SNBC 3 / PPE 3 (SFEC)</a:t>
            </a:r>
          </a:p>
        </p:txBody>
      </p:sp>
      <p:pic>
        <p:nvPicPr>
          <p:cNvPr id="9" name="Image 8" descr="Une image contenant dessin&#10;&#10;Description générée automatiquement">
            <a:extLst>
              <a:ext uri="{FF2B5EF4-FFF2-40B4-BE49-F238E27FC236}">
                <a16:creationId xmlns:a16="http://schemas.microsoft.com/office/drawing/2014/main" id="{08460E35-8610-4EB6-A19D-45609343A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18" y="385813"/>
            <a:ext cx="637238" cy="646314"/>
          </a:xfrm>
          <a:prstGeom prst="rect">
            <a:avLst/>
          </a:prstGeom>
        </p:spPr>
      </p:pic>
      <p:sp>
        <p:nvSpPr>
          <p:cNvPr id="6" name="ZoneTexte 5">
            <a:extLst>
              <a:ext uri="{FF2B5EF4-FFF2-40B4-BE49-F238E27FC236}">
                <a16:creationId xmlns:a16="http://schemas.microsoft.com/office/drawing/2014/main" id="{C29AF3A9-E6B3-4663-9FA0-810451E83C2F}"/>
              </a:ext>
            </a:extLst>
          </p:cNvPr>
          <p:cNvSpPr txBox="1"/>
          <p:nvPr/>
        </p:nvSpPr>
        <p:spPr>
          <a:xfrm>
            <a:off x="525163" y="976184"/>
            <a:ext cx="11084010" cy="6393353"/>
          </a:xfrm>
          <a:prstGeom prst="rect">
            <a:avLst/>
          </a:prstGeom>
          <a:noFill/>
        </p:spPr>
        <p:txBody>
          <a:bodyPr wrap="square">
            <a:spAutoFit/>
          </a:bodyPr>
          <a:lstStyle/>
          <a:p>
            <a:pPr marL="1085850" lvl="2" indent="-171450" algn="just">
              <a:lnSpc>
                <a:spcPct val="115000"/>
              </a:lnSpc>
              <a:spcAft>
                <a:spcPts val="600"/>
              </a:spcAft>
              <a:buFont typeface="Wingdings" panose="05000000000000000000" pitchFamily="2" charset="2"/>
              <a:buChar char="v"/>
            </a:pPr>
            <a:r>
              <a:rPr lang="fr-FR" sz="1400" b="1" dirty="0">
                <a:solidFill>
                  <a:srgbClr val="002060"/>
                </a:solidFill>
                <a:cs typeface="Times New Roman" panose="02020603050405020304" pitchFamily="18" charset="0"/>
              </a:rPr>
              <a:t> </a:t>
            </a:r>
            <a:r>
              <a:rPr lang="fr-FR" b="1" dirty="0">
                <a:solidFill>
                  <a:srgbClr val="002060"/>
                </a:solidFill>
                <a:cs typeface="Times New Roman" panose="02020603050405020304" pitchFamily="18" charset="0"/>
              </a:rPr>
              <a:t>Quel </a:t>
            </a:r>
            <a:r>
              <a:rPr lang="fr-FR" b="1" dirty="0">
                <a:solidFill>
                  <a:srgbClr val="C00000"/>
                </a:solidFill>
                <a:cs typeface="Times New Roman" panose="02020603050405020304" pitchFamily="18" charset="0"/>
              </a:rPr>
              <a:t>objectif sectoriel </a:t>
            </a:r>
            <a:r>
              <a:rPr lang="fr-FR" b="1" dirty="0">
                <a:solidFill>
                  <a:srgbClr val="002060"/>
                </a:solidFill>
                <a:cs typeface="Times New Roman" panose="02020603050405020304" pitchFamily="18" charset="0"/>
              </a:rPr>
              <a:t>sera « assigné à l’industrie française » ?</a:t>
            </a:r>
          </a:p>
          <a:p>
            <a:pPr marL="1543050" lvl="3" indent="-171450" algn="just">
              <a:lnSpc>
                <a:spcPct val="115000"/>
              </a:lnSpc>
              <a:spcAft>
                <a:spcPts val="600"/>
              </a:spcAft>
              <a:buFont typeface="Wingdings" panose="05000000000000000000" pitchFamily="2" charset="2"/>
              <a:buChar char="v"/>
            </a:pPr>
            <a:r>
              <a:rPr lang="fr-FR" sz="1400" dirty="0">
                <a:solidFill>
                  <a:srgbClr val="002060"/>
                </a:solidFill>
                <a:cs typeface="Times New Roman" panose="02020603050405020304" pitchFamily="18" charset="0"/>
              </a:rPr>
              <a:t>  vu son fort effort historique de réduction (émissions industrielles : -40% depuis 1990) comparé aux autres filières économiques : logement, mobilités, agriculture …</a:t>
            </a:r>
          </a:p>
          <a:p>
            <a:pPr marL="1543050" lvl="3" indent="-171450" algn="just">
              <a:lnSpc>
                <a:spcPct val="115000"/>
              </a:lnSpc>
              <a:spcAft>
                <a:spcPts val="600"/>
              </a:spcAft>
              <a:buFont typeface="Wingdings" panose="05000000000000000000" pitchFamily="2" charset="2"/>
              <a:buChar char="v"/>
            </a:pPr>
            <a:r>
              <a:rPr lang="fr-FR" sz="1400" b="1" dirty="0">
                <a:solidFill>
                  <a:srgbClr val="002060"/>
                </a:solidFill>
                <a:cs typeface="Times New Roman" panose="02020603050405020304" pitchFamily="18" charset="0"/>
              </a:rPr>
              <a:t>  un « effort sharing » vers ces secteurs </a:t>
            </a:r>
            <a:r>
              <a:rPr lang="fr-FR" sz="1400" b="1" dirty="0" err="1">
                <a:solidFill>
                  <a:srgbClr val="002060"/>
                </a:solidFill>
                <a:cs typeface="Times New Roman" panose="02020603050405020304" pitchFamily="18" charset="0"/>
              </a:rPr>
              <a:t>est-t’il</a:t>
            </a:r>
            <a:r>
              <a:rPr lang="fr-FR" sz="1400" b="1" dirty="0">
                <a:solidFill>
                  <a:srgbClr val="002060"/>
                </a:solidFill>
                <a:cs typeface="Times New Roman" panose="02020603050405020304" pitchFamily="18" charset="0"/>
              </a:rPr>
              <a:t> possible ? C’est peu probable</a:t>
            </a:r>
            <a:r>
              <a:rPr lang="fr-FR" sz="1400" dirty="0">
                <a:solidFill>
                  <a:srgbClr val="002060"/>
                </a:solidFill>
                <a:cs typeface="Times New Roman" panose="02020603050405020304" pitchFamily="18" charset="0"/>
              </a:rPr>
              <a:t> … </a:t>
            </a:r>
            <a:r>
              <a:rPr lang="fr-FR" sz="1600" b="1" dirty="0">
                <a:solidFill>
                  <a:srgbClr val="002060"/>
                </a:solidFill>
                <a:cs typeface="Times New Roman" panose="02020603050405020304" pitchFamily="18" charset="0"/>
              </a:rPr>
              <a:t>pourtant les baisses d’émissions ces secteurs sont listées par le HCC comme les plus accessibles en coût du carbone évité </a:t>
            </a:r>
          </a:p>
          <a:p>
            <a:pPr marL="1543050" lvl="3" indent="-171450" algn="just">
              <a:lnSpc>
                <a:spcPct val="115000"/>
              </a:lnSpc>
              <a:spcAft>
                <a:spcPts val="600"/>
              </a:spcAft>
              <a:buFont typeface="Wingdings" panose="05000000000000000000" pitchFamily="2" charset="2"/>
              <a:buChar char="v"/>
            </a:pPr>
            <a:r>
              <a:rPr lang="fr-FR" sz="1400" b="1" dirty="0">
                <a:solidFill>
                  <a:srgbClr val="002060"/>
                </a:solidFill>
                <a:cs typeface="Times New Roman" panose="02020603050405020304" pitchFamily="18" charset="0"/>
              </a:rPr>
              <a:t>  l’industrie resterait-t ’elle à -35%, ou pourrait se voir assignée l’objectif de -40 voire -45% dès 2030 ?</a:t>
            </a:r>
          </a:p>
          <a:p>
            <a:pPr marL="2571750" lvl="5" indent="-285750" algn="just">
              <a:lnSpc>
                <a:spcPct val="115000"/>
              </a:lnSpc>
              <a:spcAft>
                <a:spcPts val="600"/>
              </a:spcAft>
              <a:buFont typeface="Wingdings" panose="05000000000000000000" pitchFamily="2" charset="2"/>
              <a:buChar char="v"/>
            </a:pPr>
            <a:r>
              <a:rPr lang="fr-FR" sz="1400" b="1" dirty="0">
                <a:solidFill>
                  <a:srgbClr val="C00000"/>
                </a:solidFill>
                <a:cs typeface="Times New Roman" panose="02020603050405020304" pitchFamily="18" charset="0"/>
              </a:rPr>
              <a:t>comment doivent se positionner FI et les filières industrielles concernées ? </a:t>
            </a:r>
          </a:p>
          <a:p>
            <a:pPr marL="2571750" lvl="5" indent="-285750" algn="just">
              <a:lnSpc>
                <a:spcPct val="115000"/>
              </a:lnSpc>
              <a:spcAft>
                <a:spcPts val="600"/>
              </a:spcAft>
              <a:buFont typeface="Wingdings" panose="05000000000000000000" pitchFamily="2" charset="2"/>
              <a:buChar char="v"/>
            </a:pPr>
            <a:r>
              <a:rPr lang="fr-FR" sz="1400" b="1" dirty="0">
                <a:solidFill>
                  <a:srgbClr val="C00000"/>
                </a:solidFill>
                <a:cs typeface="Times New Roman" panose="02020603050405020304" pitchFamily="18" charset="0"/>
              </a:rPr>
              <a:t>le levier des 10 Mrds € est t’il opérable ? = +1 Mrd€/an de subvention …  </a:t>
            </a:r>
            <a:endParaRPr lang="fr-FR" sz="800" b="1" i="1" dirty="0">
              <a:solidFill>
                <a:srgbClr val="C00000"/>
              </a:solidFill>
              <a:cs typeface="Times New Roman" panose="02020603050405020304" pitchFamily="18" charset="0"/>
            </a:endParaRPr>
          </a:p>
          <a:p>
            <a:pPr marL="1085850" lvl="2" indent="-171450" algn="just">
              <a:lnSpc>
                <a:spcPct val="115000"/>
              </a:lnSpc>
              <a:spcAft>
                <a:spcPts val="600"/>
              </a:spcAft>
              <a:buFont typeface="Wingdings" panose="05000000000000000000" pitchFamily="2" charset="2"/>
              <a:buChar char="v"/>
            </a:pPr>
            <a:endParaRPr lang="fr-FR" sz="800" dirty="0">
              <a:solidFill>
                <a:srgbClr val="002060"/>
              </a:solidFill>
              <a:cs typeface="Times New Roman" panose="02020603050405020304" pitchFamily="18" charset="0"/>
            </a:endParaRPr>
          </a:p>
          <a:p>
            <a:pPr marL="1085850" lvl="2" indent="-171450" algn="just">
              <a:lnSpc>
                <a:spcPct val="115000"/>
              </a:lnSpc>
              <a:spcAft>
                <a:spcPts val="600"/>
              </a:spcAft>
              <a:buFont typeface="Wingdings" panose="05000000000000000000" pitchFamily="2" charset="2"/>
              <a:buChar char="v"/>
            </a:pPr>
            <a:r>
              <a:rPr lang="fr-FR" b="1" i="1" dirty="0">
                <a:solidFill>
                  <a:srgbClr val="002060"/>
                </a:solidFill>
                <a:cs typeface="Times New Roman" panose="02020603050405020304" pitchFamily="18" charset="0"/>
              </a:rPr>
              <a:t>Rappel 1 : mesurer les seules </a:t>
            </a:r>
            <a:r>
              <a:rPr lang="fr-FR" b="1" i="1" u="sng" dirty="0">
                <a:solidFill>
                  <a:srgbClr val="002060"/>
                </a:solidFill>
                <a:cs typeface="Times New Roman" panose="02020603050405020304" pitchFamily="18" charset="0"/>
              </a:rPr>
              <a:t>émissions</a:t>
            </a:r>
            <a:r>
              <a:rPr lang="fr-FR" b="1" i="1" dirty="0">
                <a:solidFill>
                  <a:srgbClr val="002060"/>
                </a:solidFill>
                <a:cs typeface="Times New Roman" panose="02020603050405020304" pitchFamily="18" charset="0"/>
              </a:rPr>
              <a:t> dessert l’industrie, alors que même le HCC préconise d’utiliser </a:t>
            </a:r>
            <a:r>
              <a:rPr lang="fr-FR" b="1" i="1" u="sng" dirty="0">
                <a:solidFill>
                  <a:srgbClr val="002060"/>
                </a:solidFill>
                <a:cs typeface="Times New Roman" panose="02020603050405020304" pitchFamily="18" charset="0"/>
              </a:rPr>
              <a:t>l’empreinte</a:t>
            </a:r>
            <a:r>
              <a:rPr lang="fr-FR" b="1" i="1" dirty="0">
                <a:solidFill>
                  <a:srgbClr val="002060"/>
                </a:solidFill>
                <a:cs typeface="Times New Roman" panose="02020603050405020304" pitchFamily="18" charset="0"/>
              </a:rPr>
              <a:t> et donc d’inclure les scopes 2 et 3 : ceci nous donnerait des marges de manœuvres</a:t>
            </a:r>
          </a:p>
          <a:p>
            <a:pPr marL="1085850" lvl="2" indent="-171450" algn="just">
              <a:lnSpc>
                <a:spcPct val="115000"/>
              </a:lnSpc>
              <a:spcAft>
                <a:spcPts val="600"/>
              </a:spcAft>
              <a:buFont typeface="Wingdings" panose="05000000000000000000" pitchFamily="2" charset="2"/>
              <a:buChar char="v"/>
            </a:pPr>
            <a:endParaRPr lang="fr-FR" sz="800" b="1" i="1" dirty="0">
              <a:solidFill>
                <a:srgbClr val="002060"/>
              </a:solidFill>
              <a:cs typeface="Times New Roman" panose="02020603050405020304" pitchFamily="18" charset="0"/>
            </a:endParaRPr>
          </a:p>
          <a:p>
            <a:pPr marL="1085850" lvl="2" indent="-171450" algn="just">
              <a:lnSpc>
                <a:spcPct val="115000"/>
              </a:lnSpc>
              <a:spcAft>
                <a:spcPts val="600"/>
              </a:spcAft>
              <a:buFont typeface="Wingdings" panose="05000000000000000000" pitchFamily="2" charset="2"/>
              <a:buChar char="v"/>
            </a:pPr>
            <a:r>
              <a:rPr lang="fr-FR" b="1" i="1" dirty="0">
                <a:solidFill>
                  <a:srgbClr val="002060"/>
                </a:solidFill>
                <a:cs typeface="Times New Roman" panose="02020603050405020304" pitchFamily="18" charset="0"/>
              </a:rPr>
              <a:t>Rappel 2 : le Pôle Energie Climat de </a:t>
            </a:r>
            <a:r>
              <a:rPr lang="fr-FR" b="1" i="1" dirty="0" err="1">
                <a:solidFill>
                  <a:srgbClr val="002060"/>
                </a:solidFill>
                <a:cs typeface="Times New Roman" panose="02020603050405020304" pitchFamily="18" charset="0"/>
              </a:rPr>
              <a:t>Rexecode</a:t>
            </a:r>
            <a:r>
              <a:rPr lang="fr-FR" b="1" i="1" dirty="0">
                <a:solidFill>
                  <a:srgbClr val="002060"/>
                </a:solidFill>
                <a:cs typeface="Times New Roman" panose="02020603050405020304" pitchFamily="18" charset="0"/>
              </a:rPr>
              <a:t> évalue :</a:t>
            </a:r>
          </a:p>
          <a:p>
            <a:pPr marL="1543050" lvl="3" indent="-171450" algn="just">
              <a:lnSpc>
                <a:spcPct val="115000"/>
              </a:lnSpc>
              <a:spcAft>
                <a:spcPts val="600"/>
              </a:spcAft>
              <a:buFont typeface="Wingdings" panose="05000000000000000000" pitchFamily="2" charset="2"/>
              <a:buChar char="v"/>
            </a:pPr>
            <a:r>
              <a:rPr lang="fr-FR" sz="1400" dirty="0">
                <a:solidFill>
                  <a:srgbClr val="002060"/>
                </a:solidFill>
                <a:ea typeface="Calibri" panose="020F0502020204030204" pitchFamily="34" charset="0"/>
              </a:rPr>
              <a:t>  d</a:t>
            </a:r>
            <a:r>
              <a:rPr lang="fr-FR" sz="1400" dirty="0">
                <a:solidFill>
                  <a:srgbClr val="002060"/>
                </a:solidFill>
                <a:effectLst/>
                <a:ea typeface="Calibri" panose="020F0502020204030204" pitchFamily="34" charset="0"/>
              </a:rPr>
              <a:t>’ici 2030, à +</a:t>
            </a:r>
            <a:r>
              <a:rPr lang="fr-FR" sz="1400" b="1" dirty="0">
                <a:solidFill>
                  <a:srgbClr val="002060"/>
                </a:solidFill>
                <a:effectLst/>
                <a:ea typeface="Calibri" panose="020F0502020204030204" pitchFamily="34" charset="0"/>
              </a:rPr>
              <a:t>3 Mrds€/an</a:t>
            </a:r>
            <a:r>
              <a:rPr lang="fr-FR" sz="1400" dirty="0">
                <a:solidFill>
                  <a:srgbClr val="002060"/>
                </a:solidFill>
                <a:effectLst/>
                <a:ea typeface="Calibri" panose="020F0502020204030204" pitchFamily="34" charset="0"/>
              </a:rPr>
              <a:t>, soit près de </a:t>
            </a:r>
            <a:r>
              <a:rPr lang="fr-FR" sz="1400" dirty="0">
                <a:solidFill>
                  <a:srgbClr val="002060"/>
                </a:solidFill>
                <a:ea typeface="Calibri" panose="020F0502020204030204" pitchFamily="34" charset="0"/>
              </a:rPr>
              <a:t>+</a:t>
            </a:r>
            <a:r>
              <a:rPr lang="fr-FR" sz="1400" dirty="0">
                <a:solidFill>
                  <a:srgbClr val="002060"/>
                </a:solidFill>
                <a:effectLst/>
                <a:ea typeface="Calibri" panose="020F0502020204030204" pitchFamily="34" charset="0"/>
              </a:rPr>
              <a:t>5 % par rapport à leurs actuels investissements annuels, les </a:t>
            </a:r>
            <a:r>
              <a:rPr lang="fr-FR" sz="1400" b="1" dirty="0">
                <a:solidFill>
                  <a:srgbClr val="002060"/>
                </a:solidFill>
                <a:effectLst/>
                <a:ea typeface="Calibri" panose="020F0502020204030204" pitchFamily="34" charset="0"/>
              </a:rPr>
              <a:t>investissements supplémentaires des entreprises industrielles manufacturières</a:t>
            </a:r>
            <a:r>
              <a:rPr lang="fr-FR" sz="1400" dirty="0">
                <a:solidFill>
                  <a:srgbClr val="002060"/>
                </a:solidFill>
                <a:effectLst/>
                <a:ea typeface="Calibri" panose="020F0502020204030204" pitchFamily="34" charset="0"/>
              </a:rPr>
              <a:t> (FBCF 2019 : 70 Mrds €, +2.5%/an en moyenne) pour tenir notre objectif 2030 de baisse d’émissions de gaz à effet de serre : </a:t>
            </a:r>
            <a:r>
              <a:rPr lang="fr-FR" sz="1400" b="1" dirty="0">
                <a:solidFill>
                  <a:srgbClr val="C00000"/>
                </a:solidFill>
                <a:ea typeface="Calibri" panose="020F0502020204030204" pitchFamily="34" charset="0"/>
              </a:rPr>
              <a:t>soit </a:t>
            </a:r>
            <a:r>
              <a:rPr lang="fr-FR" sz="1400" b="1" dirty="0">
                <a:solidFill>
                  <a:srgbClr val="C00000"/>
                </a:solidFill>
                <a:effectLst/>
                <a:ea typeface="Calibri" panose="020F0502020204030204" pitchFamily="34" charset="0"/>
              </a:rPr>
              <a:t>déjà un </a:t>
            </a:r>
            <a:r>
              <a:rPr lang="fr-FR" sz="1400" b="1" u="sng" dirty="0">
                <a:solidFill>
                  <a:srgbClr val="C00000"/>
                </a:solidFill>
                <a:ea typeface="Calibri" panose="020F0502020204030204" pitchFamily="34" charset="0"/>
              </a:rPr>
              <a:t>d</a:t>
            </a:r>
            <a:r>
              <a:rPr lang="fr-FR" sz="1400" b="1" u="sng" dirty="0">
                <a:solidFill>
                  <a:srgbClr val="C00000"/>
                </a:solidFill>
                <a:effectLst/>
                <a:ea typeface="Calibri" panose="020F0502020204030204" pitchFamily="34" charset="0"/>
              </a:rPr>
              <a:t>oublement du rythme annuel</a:t>
            </a:r>
          </a:p>
          <a:p>
            <a:pPr marL="1543050" lvl="3" indent="-171450" algn="just">
              <a:lnSpc>
                <a:spcPct val="115000"/>
              </a:lnSpc>
              <a:spcAft>
                <a:spcPts val="600"/>
              </a:spcAft>
              <a:buFont typeface="Wingdings" panose="05000000000000000000" pitchFamily="2" charset="2"/>
              <a:buChar char="v"/>
            </a:pPr>
            <a:r>
              <a:rPr lang="fr-FR" sz="1400" dirty="0">
                <a:solidFill>
                  <a:srgbClr val="002060"/>
                </a:solidFill>
                <a:effectLst/>
                <a:ea typeface="Calibri" panose="020F0502020204030204" pitchFamily="34" charset="0"/>
              </a:rPr>
              <a:t>  sur 2030-2050, le besoin d’investissement annuel supplémentaire serait de l’ordre du triple </a:t>
            </a:r>
            <a:r>
              <a:rPr lang="fr-FR" sz="1400" b="1" dirty="0">
                <a:solidFill>
                  <a:srgbClr val="002060"/>
                </a:solidFill>
                <a:ea typeface="Calibri" panose="020F0502020204030204" pitchFamily="34" charset="0"/>
              </a:rPr>
              <a:t>: </a:t>
            </a:r>
            <a:r>
              <a:rPr lang="fr-FR" sz="1400" b="1" dirty="0">
                <a:solidFill>
                  <a:srgbClr val="002060"/>
                </a:solidFill>
                <a:effectLst/>
                <a:ea typeface="Calibri" panose="020F0502020204030204" pitchFamily="34" charset="0"/>
              </a:rPr>
              <a:t>8 Mrds€/ an</a:t>
            </a:r>
            <a:r>
              <a:rPr lang="fr-FR" sz="1400" dirty="0">
                <a:solidFill>
                  <a:srgbClr val="002060"/>
                </a:solidFill>
                <a:effectLst/>
                <a:ea typeface="Calibri" panose="020F0502020204030204" pitchFamily="34" charset="0"/>
              </a:rPr>
              <a:t> … soit une hausse de +</a:t>
            </a:r>
            <a:r>
              <a:rPr lang="fr-FR" sz="1400" b="1" dirty="0">
                <a:solidFill>
                  <a:srgbClr val="002060"/>
                </a:solidFill>
                <a:effectLst/>
                <a:ea typeface="Calibri" panose="020F0502020204030204" pitchFamily="34" charset="0"/>
              </a:rPr>
              <a:t>9% sur l’effort actuel d’investissement</a:t>
            </a:r>
            <a:r>
              <a:rPr lang="fr-FR" sz="1400" dirty="0">
                <a:solidFill>
                  <a:srgbClr val="002060"/>
                </a:solidFill>
                <a:effectLst/>
                <a:ea typeface="Calibri" panose="020F0502020204030204" pitchFamily="34" charset="0"/>
              </a:rPr>
              <a:t> : </a:t>
            </a:r>
            <a:r>
              <a:rPr lang="fr-FR" sz="1400" b="1" dirty="0">
                <a:solidFill>
                  <a:srgbClr val="C00000"/>
                </a:solidFill>
                <a:effectLst/>
                <a:ea typeface="Calibri" panose="020F0502020204030204" pitchFamily="34" charset="0"/>
              </a:rPr>
              <a:t>soit un </a:t>
            </a:r>
            <a:r>
              <a:rPr lang="fr-FR" sz="1400" b="1" u="sng" dirty="0">
                <a:solidFill>
                  <a:srgbClr val="C00000"/>
                </a:solidFill>
                <a:effectLst/>
                <a:ea typeface="Calibri" panose="020F0502020204030204" pitchFamily="34" charset="0"/>
              </a:rPr>
              <a:t>triplement du rythme annuel !</a:t>
            </a:r>
          </a:p>
          <a:p>
            <a:pPr marL="1085850" lvl="2" indent="-171450" algn="just">
              <a:lnSpc>
                <a:spcPct val="115000"/>
              </a:lnSpc>
              <a:spcAft>
                <a:spcPts val="600"/>
              </a:spcAft>
              <a:buFont typeface="Wingdings" panose="05000000000000000000" pitchFamily="2" charset="2"/>
              <a:buChar char="v"/>
            </a:pPr>
            <a:endParaRPr lang="fr-FR" sz="1400" dirty="0">
              <a:solidFill>
                <a:srgbClr val="002060"/>
              </a:solidFill>
              <a:cs typeface="Times New Roman" panose="02020603050405020304" pitchFamily="18" charset="0"/>
            </a:endParaRPr>
          </a:p>
          <a:p>
            <a:pPr marL="1657350" lvl="3" indent="-285750" algn="just">
              <a:lnSpc>
                <a:spcPct val="115000"/>
              </a:lnSpc>
              <a:spcAft>
                <a:spcPts val="600"/>
              </a:spcAft>
              <a:buFont typeface="Wingdings" panose="05000000000000000000" pitchFamily="2" charset="2"/>
              <a:buChar char="v"/>
            </a:pPr>
            <a:endParaRPr lang="fr-FR" sz="800" b="1" i="1" dirty="0">
              <a:solidFill>
                <a:srgbClr val="002060"/>
              </a:solidFill>
              <a:cs typeface="Times New Roman" panose="02020603050405020304" pitchFamily="18" charset="0"/>
            </a:endParaRPr>
          </a:p>
          <a:p>
            <a:pPr lvl="2" algn="just">
              <a:lnSpc>
                <a:spcPct val="115000"/>
              </a:lnSpc>
              <a:spcAft>
                <a:spcPts val="800"/>
              </a:spcAft>
            </a:pPr>
            <a:endParaRPr lang="fr-FR" sz="14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82761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p:cNvGrpSpPr/>
          <p:nvPr/>
        </p:nvGrpSpPr>
        <p:grpSpPr>
          <a:xfrm>
            <a:off x="1680195" y="188643"/>
            <a:ext cx="287608" cy="6359950"/>
            <a:chOff x="0" y="0"/>
            <a:chExt cx="228600" cy="9144000"/>
          </a:xfrm>
          <a:solidFill>
            <a:srgbClr val="0070C0"/>
          </a:solidFill>
        </p:grpSpPr>
        <p:sp>
          <p:nvSpPr>
            <p:cNvPr id="23" name="Rectangle 22"/>
            <p:cNvSpPr/>
            <p:nvPr/>
          </p:nvSpPr>
          <p:spPr>
            <a:xfrm>
              <a:off x="0" y="0"/>
              <a:ext cx="228600" cy="878205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dist="50800" sx="1000" sy="1000" algn="ctr" rotWithShape="0">
                <a:srgbClr val="000000"/>
              </a:outerShdw>
            </a:effectLst>
          </p:spPr>
          <p:style>
            <a:lnRef idx="0">
              <a:scrgbClr r="0" g="0" b="0"/>
            </a:lnRef>
            <a:fillRef idx="0">
              <a:scrgbClr r="0" g="0" b="0"/>
            </a:fillRef>
            <a:effectRef idx="0">
              <a:scrgbClr r="0" g="0" b="0"/>
            </a:effectRef>
            <a:fontRef idx="minor">
              <a:schemeClr val="lt1"/>
            </a:fontRef>
          </p:style>
          <p:txBody>
            <a:bodyPr rot="0" spcFirstLastPara="0" vert="horz" wrap="square" lIns="87086" tIns="43543" rIns="87086" bIns="43543" numCol="1" spcCol="0" rtlCol="0" fromWordArt="0" anchor="ctr" anchorCtr="0" forceAA="0" compatLnSpc="1">
              <a:prstTxWarp prst="textNoShape">
                <a:avLst/>
              </a:prstTxWarp>
              <a:noAutofit/>
            </a:bodyPr>
            <a:lstStyle/>
            <a:p>
              <a:endParaRPr lang="fr-FR" sz="1714"/>
            </a:p>
          </p:txBody>
        </p:sp>
        <p:sp>
          <p:nvSpPr>
            <p:cNvPr id="24" name="Rectangle 23"/>
            <p:cNvSpPr>
              <a:spLocks noChangeAspect="1"/>
            </p:cNvSpPr>
            <p:nvPr/>
          </p:nvSpPr>
          <p:spPr>
            <a:xfrm>
              <a:off x="0" y="8915400"/>
              <a:ext cx="228600" cy="228600"/>
            </a:xfrm>
            <a:prstGeom prst="rect">
              <a:avLst/>
            </a:prstGeom>
            <a:solidFill>
              <a:srgbClr val="00B0F0"/>
            </a:solidFill>
            <a:ln>
              <a:solidFill>
                <a:srgbClr val="00B0F0"/>
              </a:solidFill>
            </a:ln>
          </p:spPr>
          <p:style>
            <a:lnRef idx="3">
              <a:schemeClr val="lt1"/>
            </a:lnRef>
            <a:fillRef idx="1">
              <a:schemeClr val="accent4"/>
            </a:fillRef>
            <a:effectRef idx="1">
              <a:schemeClr val="accent4"/>
            </a:effectRef>
            <a:fontRef idx="minor">
              <a:schemeClr val="lt1"/>
            </a:fontRef>
          </p:style>
          <p:txBody>
            <a:bodyPr rot="0" spcFirstLastPara="0" vert="horz" wrap="square" lIns="87086" tIns="43543" rIns="87086" bIns="43543" numCol="1" spcCol="0" rtlCol="0" fromWordArt="0" anchor="ctr" anchorCtr="0" forceAA="0" compatLnSpc="1">
              <a:prstTxWarp prst="textNoShape">
                <a:avLst/>
              </a:prstTxWarp>
              <a:noAutofit/>
            </a:bodyPr>
            <a:lstStyle/>
            <a:p>
              <a:endParaRPr lang="fr-FR" sz="1714"/>
            </a:p>
          </p:txBody>
        </p:sp>
      </p:grpSp>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4929" y="188643"/>
            <a:ext cx="1200000" cy="514286"/>
          </a:xfrm>
          <a:prstGeom prst="rect">
            <a:avLst/>
          </a:prstGeom>
          <a:noFill/>
          <a:ln>
            <a:noFill/>
          </a:ln>
        </p:spPr>
      </p:pic>
      <p:pic>
        <p:nvPicPr>
          <p:cNvPr id="11" name="Image 10"/>
          <p:cNvPicPr/>
          <p:nvPr/>
        </p:nvPicPr>
        <p:blipFill>
          <a:blip r:embed="rId4" cstate="print">
            <a:extLst>
              <a:ext uri="{28A0092B-C50C-407E-A947-70E740481C1C}">
                <a14:useLocalDpi xmlns:a14="http://schemas.microsoft.com/office/drawing/2010/main" val="0"/>
              </a:ext>
            </a:extLst>
          </a:blip>
          <a:stretch>
            <a:fillRect/>
          </a:stretch>
        </p:blipFill>
        <p:spPr>
          <a:xfrm>
            <a:off x="9076009" y="6166737"/>
            <a:ext cx="1371429" cy="445714"/>
          </a:xfrm>
          <a:prstGeom prst="rect">
            <a:avLst/>
          </a:prstGeom>
        </p:spPr>
      </p:pic>
      <p:pic>
        <p:nvPicPr>
          <p:cNvPr id="2" name="Picture 1" descr="&lt;Chart&gt;&lt;ImageInfo Version=&quot;5.30.804.0&quot; GUID=&quot;083641168cd24f79ae27cd6db874cf87&quot; DsId=&quot;ZCRX004&quot; T1SubID=&quot;&quot; Width=&quot;848&quot; Height=&quot;514&quot; Format=&quot;emf&quot; ChartGroupUID=&quot;57a3cf56-3149-4c8f-b796-bb610ad6544c&quot; GroupName=&quot;France industrie&quot; ChartName=&quot;Prix du gaz, de l’électricité, à la production et à la consommation - 1&quot; ChartStyleName=&quot;&quot; GroupNameEncoded=&quot;France+industrie&quot; ChartNameEncoded=&quot;Prix+du+gaz%2c+de+l%e2%80%99%c3%a9lectricit%c3%a9%2c+%c3%a0+la+production+et+%c3%a0+la+consommation+-+1&quot; ChartStyleNameEncoded=&quot;&quot; ShortCode=&quot;&quot; ChartOwner=&quot;ZCRX004&quot; TemplateId=&quot;&quot; TemplateName=&quot;&quot; TemplateNameEncoded=&quot;&quot; EditionId=&quot;&quot; EditionGenerationDate=&quot;&quot; RefreshDate=&quot;12/09/2022 10:04:13&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true&quot; Pr=&quot;&quot; RetrieveParams=&quot;&quot; /&gt;&lt;/Chart&gt;"/>
          <p:cNvPicPr>
            <a:picLocks/>
          </p:cNvPicPr>
          <p:nvPr/>
        </p:nvPicPr>
        <p:blipFill>
          <a:blip r:embed="rId5">
            <a:extLst>
              <a:ext uri="{28A0092B-C50C-407E-A947-70E740481C1C}">
                <a14:useLocalDpi xmlns:a14="http://schemas.microsoft.com/office/drawing/2010/main" val="0"/>
              </a:ext>
            </a:extLst>
          </a:blip>
          <a:stretch>
            <a:fillRect/>
          </a:stretch>
        </p:blipFill>
        <p:spPr>
          <a:xfrm>
            <a:off x="2529889" y="1028734"/>
            <a:ext cx="8079650" cy="4898571"/>
          </a:xfrm>
          <a:prstGeom prst="rect">
            <a:avLst/>
          </a:prstGeom>
          <a:solidFill>
            <a:srgbClr val="FFFFFF"/>
          </a:solidFill>
          <a:ln>
            <a:noFill/>
          </a:ln>
        </p:spPr>
      </p:pic>
    </p:spTree>
    <p:extLst>
      <p:ext uri="{BB962C8B-B14F-4D97-AF65-F5344CB8AC3E}">
        <p14:creationId xmlns:p14="http://schemas.microsoft.com/office/powerpoint/2010/main" val="328428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p:cNvGrpSpPr/>
          <p:nvPr/>
        </p:nvGrpSpPr>
        <p:grpSpPr>
          <a:xfrm>
            <a:off x="1680195" y="188643"/>
            <a:ext cx="287608" cy="6359950"/>
            <a:chOff x="0" y="0"/>
            <a:chExt cx="228600" cy="9144000"/>
          </a:xfrm>
          <a:solidFill>
            <a:srgbClr val="0070C0"/>
          </a:solidFill>
        </p:grpSpPr>
        <p:sp>
          <p:nvSpPr>
            <p:cNvPr id="23" name="Rectangle 22"/>
            <p:cNvSpPr/>
            <p:nvPr/>
          </p:nvSpPr>
          <p:spPr>
            <a:xfrm>
              <a:off x="0" y="0"/>
              <a:ext cx="228600" cy="878205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dist="50800" sx="1000" sy="1000" algn="ctr" rotWithShape="0">
                <a:srgbClr val="000000"/>
              </a:outerShdw>
            </a:effectLst>
          </p:spPr>
          <p:style>
            <a:lnRef idx="0">
              <a:scrgbClr r="0" g="0" b="0"/>
            </a:lnRef>
            <a:fillRef idx="0">
              <a:scrgbClr r="0" g="0" b="0"/>
            </a:fillRef>
            <a:effectRef idx="0">
              <a:scrgbClr r="0" g="0" b="0"/>
            </a:effectRef>
            <a:fontRef idx="minor">
              <a:schemeClr val="lt1"/>
            </a:fontRef>
          </p:style>
          <p:txBody>
            <a:bodyPr rot="0" spcFirstLastPara="0" vert="horz" wrap="square" lIns="87086" tIns="43543" rIns="87086" bIns="43543" numCol="1" spcCol="0" rtlCol="0" fromWordArt="0" anchor="ctr" anchorCtr="0" forceAA="0" compatLnSpc="1">
              <a:prstTxWarp prst="textNoShape">
                <a:avLst/>
              </a:prstTxWarp>
              <a:noAutofit/>
            </a:bodyPr>
            <a:lstStyle/>
            <a:p>
              <a:endParaRPr lang="fr-FR" sz="1714"/>
            </a:p>
          </p:txBody>
        </p:sp>
        <p:sp>
          <p:nvSpPr>
            <p:cNvPr id="24" name="Rectangle 23"/>
            <p:cNvSpPr>
              <a:spLocks noChangeAspect="1"/>
            </p:cNvSpPr>
            <p:nvPr/>
          </p:nvSpPr>
          <p:spPr>
            <a:xfrm>
              <a:off x="0" y="8915400"/>
              <a:ext cx="228600" cy="228600"/>
            </a:xfrm>
            <a:prstGeom prst="rect">
              <a:avLst/>
            </a:prstGeom>
            <a:solidFill>
              <a:srgbClr val="00B0F0"/>
            </a:solidFill>
            <a:ln>
              <a:solidFill>
                <a:srgbClr val="00B0F0"/>
              </a:solidFill>
            </a:ln>
          </p:spPr>
          <p:style>
            <a:lnRef idx="3">
              <a:schemeClr val="lt1"/>
            </a:lnRef>
            <a:fillRef idx="1">
              <a:schemeClr val="accent4"/>
            </a:fillRef>
            <a:effectRef idx="1">
              <a:schemeClr val="accent4"/>
            </a:effectRef>
            <a:fontRef idx="minor">
              <a:schemeClr val="lt1"/>
            </a:fontRef>
          </p:style>
          <p:txBody>
            <a:bodyPr rot="0" spcFirstLastPara="0" vert="horz" wrap="square" lIns="87086" tIns="43543" rIns="87086" bIns="43543" numCol="1" spcCol="0" rtlCol="0" fromWordArt="0" anchor="ctr" anchorCtr="0" forceAA="0" compatLnSpc="1">
              <a:prstTxWarp prst="textNoShape">
                <a:avLst/>
              </a:prstTxWarp>
              <a:noAutofit/>
            </a:bodyPr>
            <a:lstStyle/>
            <a:p>
              <a:endParaRPr lang="fr-FR" sz="1714"/>
            </a:p>
          </p:txBody>
        </p:sp>
      </p:grpSp>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4929" y="188643"/>
            <a:ext cx="1200000" cy="514286"/>
          </a:xfrm>
          <a:prstGeom prst="rect">
            <a:avLst/>
          </a:prstGeom>
          <a:noFill/>
          <a:ln>
            <a:noFill/>
          </a:ln>
        </p:spPr>
      </p:pic>
      <p:pic>
        <p:nvPicPr>
          <p:cNvPr id="11" name="Image 10"/>
          <p:cNvPicPr/>
          <p:nvPr/>
        </p:nvPicPr>
        <p:blipFill>
          <a:blip r:embed="rId4" cstate="print">
            <a:extLst>
              <a:ext uri="{28A0092B-C50C-407E-A947-70E740481C1C}">
                <a14:useLocalDpi xmlns:a14="http://schemas.microsoft.com/office/drawing/2010/main" val="0"/>
              </a:ext>
            </a:extLst>
          </a:blip>
          <a:stretch>
            <a:fillRect/>
          </a:stretch>
        </p:blipFill>
        <p:spPr>
          <a:xfrm>
            <a:off x="9076009" y="6166737"/>
            <a:ext cx="1371429" cy="445714"/>
          </a:xfrm>
          <a:prstGeom prst="rect">
            <a:avLst/>
          </a:prstGeom>
        </p:spPr>
      </p:pic>
      <p:pic>
        <p:nvPicPr>
          <p:cNvPr id="3" name="Picture 1" descr="&lt;Chart&gt;&lt;ImageInfo Version=&quot;5.30.804.0&quot; GUID=&quot;8040fcb64e654104a18415a21dfb9788&quot; DsId=&quot;ZCRX004&quot; T1SubID=&quot;&quot; Width=&quot;890&quot; Height=&quot;540&quot; Format=&quot;emf&quot; ChartGroupUID=&quot;2b8b1e8d-f298-464b-b5e5-77cf4930488a&quot; GroupName=&quot;France industrie&quot; ChartName=&quot;Prix du gaz, de l’électricité, à la production et à la consommation - 1 - 2019&quot; ChartStyleName=&quot;&quot; GroupNameEncoded=&quot;France+industrie&quot; ChartNameEncoded=&quot;Prix+du+gaz%2c+de+l%e2%80%99%c3%a9lectricit%c3%a9%2c+%c3%a0+la+production+et+%c3%a0+la+consommation+-+1+-+2019&quot; ChartStyleNameEncoded=&quot;&quot; ShortCode=&quot;&quot; ChartOwner=&quot;ZCRX004&quot; TemplateId=&quot;&quot; TemplateName=&quot;&quot; TemplateNameEncoded=&quot;&quot; EditionId=&quot;&quot; EditionGenerationDate=&quot;&quot; RefreshDate=&quot;12/09/2022 10:04:14&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true&quot; Pr=&quot;&quot; RetrieveParams=&quot;&quot; /&gt;&lt;/Chart&gt;"/>
          <p:cNvPicPr>
            <a:picLocks/>
          </p:cNvPicPr>
          <p:nvPr/>
        </p:nvPicPr>
        <p:blipFill>
          <a:blip r:embed="rId5">
            <a:extLst>
              <a:ext uri="{28A0092B-C50C-407E-A947-70E740481C1C}">
                <a14:useLocalDpi xmlns:a14="http://schemas.microsoft.com/office/drawing/2010/main" val="0"/>
              </a:ext>
            </a:extLst>
          </a:blip>
          <a:stretch>
            <a:fillRect/>
          </a:stretch>
        </p:blipFill>
        <p:spPr>
          <a:xfrm>
            <a:off x="2434362" y="914235"/>
            <a:ext cx="8483632" cy="5143500"/>
          </a:xfrm>
          <a:prstGeom prst="rect">
            <a:avLst/>
          </a:prstGeom>
          <a:solidFill>
            <a:srgbClr val="FFFFFF"/>
          </a:solidFill>
          <a:ln>
            <a:noFill/>
          </a:ln>
        </p:spPr>
      </p:pic>
    </p:spTree>
    <p:extLst>
      <p:ext uri="{BB962C8B-B14F-4D97-AF65-F5344CB8AC3E}">
        <p14:creationId xmlns:p14="http://schemas.microsoft.com/office/powerpoint/2010/main" val="313457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p:cNvGrpSpPr/>
          <p:nvPr/>
        </p:nvGrpSpPr>
        <p:grpSpPr>
          <a:xfrm>
            <a:off x="1680195" y="188643"/>
            <a:ext cx="287608" cy="6359950"/>
            <a:chOff x="0" y="0"/>
            <a:chExt cx="228600" cy="9144000"/>
          </a:xfrm>
          <a:solidFill>
            <a:srgbClr val="0070C0"/>
          </a:solidFill>
        </p:grpSpPr>
        <p:sp>
          <p:nvSpPr>
            <p:cNvPr id="23" name="Rectangle 22"/>
            <p:cNvSpPr/>
            <p:nvPr/>
          </p:nvSpPr>
          <p:spPr>
            <a:xfrm>
              <a:off x="0" y="0"/>
              <a:ext cx="228600" cy="878205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dist="50800" sx="1000" sy="1000" algn="ctr" rotWithShape="0">
                <a:srgbClr val="000000"/>
              </a:outerShdw>
            </a:effectLst>
          </p:spPr>
          <p:style>
            <a:lnRef idx="0">
              <a:scrgbClr r="0" g="0" b="0"/>
            </a:lnRef>
            <a:fillRef idx="0">
              <a:scrgbClr r="0" g="0" b="0"/>
            </a:fillRef>
            <a:effectRef idx="0">
              <a:scrgbClr r="0" g="0" b="0"/>
            </a:effectRef>
            <a:fontRef idx="minor">
              <a:schemeClr val="lt1"/>
            </a:fontRef>
          </p:style>
          <p:txBody>
            <a:bodyPr rot="0" spcFirstLastPara="0" vert="horz" wrap="square" lIns="87086" tIns="43543" rIns="87086" bIns="43543" numCol="1" spcCol="0" rtlCol="0" fromWordArt="0" anchor="ctr" anchorCtr="0" forceAA="0" compatLnSpc="1">
              <a:prstTxWarp prst="textNoShape">
                <a:avLst/>
              </a:prstTxWarp>
              <a:noAutofit/>
            </a:bodyPr>
            <a:lstStyle/>
            <a:p>
              <a:endParaRPr lang="fr-FR" sz="1714"/>
            </a:p>
          </p:txBody>
        </p:sp>
        <p:sp>
          <p:nvSpPr>
            <p:cNvPr id="24" name="Rectangle 23"/>
            <p:cNvSpPr>
              <a:spLocks noChangeAspect="1"/>
            </p:cNvSpPr>
            <p:nvPr/>
          </p:nvSpPr>
          <p:spPr>
            <a:xfrm>
              <a:off x="0" y="8915400"/>
              <a:ext cx="228600" cy="228600"/>
            </a:xfrm>
            <a:prstGeom prst="rect">
              <a:avLst/>
            </a:prstGeom>
            <a:solidFill>
              <a:srgbClr val="00B0F0"/>
            </a:solidFill>
            <a:ln>
              <a:solidFill>
                <a:srgbClr val="00B0F0"/>
              </a:solidFill>
            </a:ln>
          </p:spPr>
          <p:style>
            <a:lnRef idx="3">
              <a:schemeClr val="lt1"/>
            </a:lnRef>
            <a:fillRef idx="1">
              <a:schemeClr val="accent4"/>
            </a:fillRef>
            <a:effectRef idx="1">
              <a:schemeClr val="accent4"/>
            </a:effectRef>
            <a:fontRef idx="minor">
              <a:schemeClr val="lt1"/>
            </a:fontRef>
          </p:style>
          <p:txBody>
            <a:bodyPr rot="0" spcFirstLastPara="0" vert="horz" wrap="square" lIns="87086" tIns="43543" rIns="87086" bIns="43543" numCol="1" spcCol="0" rtlCol="0" fromWordArt="0" anchor="ctr" anchorCtr="0" forceAA="0" compatLnSpc="1">
              <a:prstTxWarp prst="textNoShape">
                <a:avLst/>
              </a:prstTxWarp>
              <a:noAutofit/>
            </a:bodyPr>
            <a:lstStyle/>
            <a:p>
              <a:endParaRPr lang="fr-FR" sz="1714"/>
            </a:p>
          </p:txBody>
        </p:sp>
      </p:grpSp>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4929" y="188643"/>
            <a:ext cx="1200000" cy="514286"/>
          </a:xfrm>
          <a:prstGeom prst="rect">
            <a:avLst/>
          </a:prstGeom>
          <a:noFill/>
          <a:ln>
            <a:noFill/>
          </a:ln>
        </p:spPr>
      </p:pic>
      <p:pic>
        <p:nvPicPr>
          <p:cNvPr id="11" name="Image 10"/>
          <p:cNvPicPr/>
          <p:nvPr/>
        </p:nvPicPr>
        <p:blipFill>
          <a:blip r:embed="rId4" cstate="print">
            <a:extLst>
              <a:ext uri="{28A0092B-C50C-407E-A947-70E740481C1C}">
                <a14:useLocalDpi xmlns:a14="http://schemas.microsoft.com/office/drawing/2010/main" val="0"/>
              </a:ext>
            </a:extLst>
          </a:blip>
          <a:stretch>
            <a:fillRect/>
          </a:stretch>
        </p:blipFill>
        <p:spPr>
          <a:xfrm>
            <a:off x="9076009" y="6166737"/>
            <a:ext cx="1371429" cy="445714"/>
          </a:xfrm>
          <a:prstGeom prst="rect">
            <a:avLst/>
          </a:prstGeom>
        </p:spPr>
      </p:pic>
      <p:pic>
        <p:nvPicPr>
          <p:cNvPr id="3" name="Picture 1" descr="&lt;Chart&gt;&lt;ImageInfo Version=&quot;5.30.804.0&quot; GUID=&quot;a64689923bec4037bcdc1f48544c150e&quot; DsId=&quot;ZCRX004&quot; T1SubID=&quot;&quot; Width=&quot;848&quot; Height=&quot;514&quot; Format=&quot;emf&quot; ChartGroupUID=&quot;d4823404-4e5a-48d1-9b39-890e1e95b60b&quot; GroupName=&quot;DIAPO&quot; ChartName=&quot;Pétrole&quot; ChartStyleName=&quot;GFI_DIAPO&quot; GroupNameEncoded=&quot;DIAPO&quot; ChartNameEncoded=&quot;P%c3%a9trole&quot; ChartStyleNameEncoded=&quot;GFI_DIAPO&quot; ShortCode=&quot;&quot; ChartOwner=&quot;ZCRX004&quot; TemplateId=&quot;&quot; TemplateName=&quot;&quot; TemplateNameEncoded=&quot;&quot; EditionId=&quot;&quot; EditionGenerationDate=&quot;&quot; RefreshDate=&quot;12/09/2022 10:04:1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quot; DoStretch=&quot;&quot; Pr=&quot;t&quot; RetrieveParams=&quot;&quot; /&gt;&lt;/Chart&gt;"/>
          <p:cNvPicPr>
            <a:picLocks/>
          </p:cNvPicPr>
          <p:nvPr/>
        </p:nvPicPr>
        <p:blipFill>
          <a:blip r:embed="rId5">
            <a:extLst>
              <a:ext uri="{28A0092B-C50C-407E-A947-70E740481C1C}">
                <a14:useLocalDpi xmlns:a14="http://schemas.microsoft.com/office/drawing/2010/main" val="0"/>
              </a:ext>
            </a:extLst>
          </a:blip>
          <a:stretch>
            <a:fillRect/>
          </a:stretch>
        </p:blipFill>
        <p:spPr>
          <a:xfrm>
            <a:off x="2324274" y="1097643"/>
            <a:ext cx="8079650" cy="4898571"/>
          </a:xfrm>
          <a:prstGeom prst="rect">
            <a:avLst/>
          </a:prstGeom>
          <a:solidFill>
            <a:srgbClr val="FFFFFF"/>
          </a:solidFill>
          <a:ln>
            <a:noFill/>
          </a:ln>
        </p:spPr>
      </p:pic>
    </p:spTree>
    <p:extLst>
      <p:ext uri="{BB962C8B-B14F-4D97-AF65-F5344CB8AC3E}">
        <p14:creationId xmlns:p14="http://schemas.microsoft.com/office/powerpoint/2010/main" val="243189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p:cNvGrpSpPr/>
          <p:nvPr/>
        </p:nvGrpSpPr>
        <p:grpSpPr>
          <a:xfrm>
            <a:off x="1680195" y="188643"/>
            <a:ext cx="287608" cy="6359950"/>
            <a:chOff x="0" y="0"/>
            <a:chExt cx="228600" cy="9144000"/>
          </a:xfrm>
          <a:solidFill>
            <a:srgbClr val="0070C0"/>
          </a:solidFill>
        </p:grpSpPr>
        <p:sp>
          <p:nvSpPr>
            <p:cNvPr id="23" name="Rectangle 22"/>
            <p:cNvSpPr/>
            <p:nvPr/>
          </p:nvSpPr>
          <p:spPr>
            <a:xfrm>
              <a:off x="0" y="0"/>
              <a:ext cx="228600" cy="878205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dist="50800" sx="1000" sy="1000" algn="ctr" rotWithShape="0">
                <a:srgbClr val="000000"/>
              </a:outerShdw>
            </a:effectLst>
          </p:spPr>
          <p:style>
            <a:lnRef idx="0">
              <a:scrgbClr r="0" g="0" b="0"/>
            </a:lnRef>
            <a:fillRef idx="0">
              <a:scrgbClr r="0" g="0" b="0"/>
            </a:fillRef>
            <a:effectRef idx="0">
              <a:scrgbClr r="0" g="0" b="0"/>
            </a:effectRef>
            <a:fontRef idx="minor">
              <a:schemeClr val="lt1"/>
            </a:fontRef>
          </p:style>
          <p:txBody>
            <a:bodyPr rot="0" spcFirstLastPara="0" vert="horz" wrap="square" lIns="87086" tIns="43543" rIns="87086" bIns="43543" numCol="1" spcCol="0" rtlCol="0" fromWordArt="0" anchor="ctr" anchorCtr="0" forceAA="0" compatLnSpc="1">
              <a:prstTxWarp prst="textNoShape">
                <a:avLst/>
              </a:prstTxWarp>
              <a:noAutofit/>
            </a:bodyPr>
            <a:lstStyle/>
            <a:p>
              <a:endParaRPr lang="fr-FR" sz="1714"/>
            </a:p>
          </p:txBody>
        </p:sp>
        <p:sp>
          <p:nvSpPr>
            <p:cNvPr id="24" name="Rectangle 23"/>
            <p:cNvSpPr>
              <a:spLocks noChangeAspect="1"/>
            </p:cNvSpPr>
            <p:nvPr/>
          </p:nvSpPr>
          <p:spPr>
            <a:xfrm>
              <a:off x="0" y="8915400"/>
              <a:ext cx="228600" cy="228600"/>
            </a:xfrm>
            <a:prstGeom prst="rect">
              <a:avLst/>
            </a:prstGeom>
            <a:solidFill>
              <a:srgbClr val="00B0F0"/>
            </a:solidFill>
            <a:ln>
              <a:solidFill>
                <a:srgbClr val="00B0F0"/>
              </a:solidFill>
            </a:ln>
          </p:spPr>
          <p:style>
            <a:lnRef idx="3">
              <a:schemeClr val="lt1"/>
            </a:lnRef>
            <a:fillRef idx="1">
              <a:schemeClr val="accent4"/>
            </a:fillRef>
            <a:effectRef idx="1">
              <a:schemeClr val="accent4"/>
            </a:effectRef>
            <a:fontRef idx="minor">
              <a:schemeClr val="lt1"/>
            </a:fontRef>
          </p:style>
          <p:txBody>
            <a:bodyPr rot="0" spcFirstLastPara="0" vert="horz" wrap="square" lIns="87086" tIns="43543" rIns="87086" bIns="43543" numCol="1" spcCol="0" rtlCol="0" fromWordArt="0" anchor="ctr" anchorCtr="0" forceAA="0" compatLnSpc="1">
              <a:prstTxWarp prst="textNoShape">
                <a:avLst/>
              </a:prstTxWarp>
              <a:noAutofit/>
            </a:bodyPr>
            <a:lstStyle/>
            <a:p>
              <a:endParaRPr lang="fr-FR" sz="1714"/>
            </a:p>
          </p:txBody>
        </p:sp>
      </p:grpSp>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4929" y="188643"/>
            <a:ext cx="1200000" cy="514286"/>
          </a:xfrm>
          <a:prstGeom prst="rect">
            <a:avLst/>
          </a:prstGeom>
          <a:noFill/>
          <a:ln>
            <a:noFill/>
          </a:ln>
        </p:spPr>
      </p:pic>
      <p:pic>
        <p:nvPicPr>
          <p:cNvPr id="11" name="Image 10"/>
          <p:cNvPicPr/>
          <p:nvPr/>
        </p:nvPicPr>
        <p:blipFill>
          <a:blip r:embed="rId4" cstate="print">
            <a:extLst>
              <a:ext uri="{28A0092B-C50C-407E-A947-70E740481C1C}">
                <a14:useLocalDpi xmlns:a14="http://schemas.microsoft.com/office/drawing/2010/main" val="0"/>
              </a:ext>
            </a:extLst>
          </a:blip>
          <a:stretch>
            <a:fillRect/>
          </a:stretch>
        </p:blipFill>
        <p:spPr>
          <a:xfrm>
            <a:off x="9076009" y="6166737"/>
            <a:ext cx="1371429" cy="445714"/>
          </a:xfrm>
          <a:prstGeom prst="rect">
            <a:avLst/>
          </a:prstGeom>
        </p:spPr>
      </p:pic>
      <p:pic>
        <p:nvPicPr>
          <p:cNvPr id="2" name="Picture 1" descr="&lt;Chart&gt;&lt;ImageInfo Version=&quot;5.30.804.0&quot; GUID=&quot;bb806cf02c9d4801b323345ee36a70ef&quot; DsId=&quot;ZCRX004&quot; T1SubID=&quot;&quot; Width=&quot;890&quot; Height=&quot;540&quot; Format=&quot;emf&quot; ChartGroupUID=&quot;ccad8509-8a3c-491b-b381-4035ac687256&quot; GroupName=&quot;DIAPO&quot; ChartName=&quot;Prix du charbon (dollars/tonne)&quot; ChartStyleName=&quot;GFI_DIAPO&quot; GroupNameEncoded=&quot;DIAPO&quot; ChartNameEncoded=&quot;Prix+du+charbon+(dollars%2ftonne)&quot; ChartStyleNameEncoded=&quot;GFI_DIAPO&quot; ShortCode=&quot;&quot; ChartOwner=&quot;ZCRX004&quot; TemplateId=&quot;&quot; TemplateName=&quot;&quot; TemplateNameEncoded=&quot;&quot; EditionId=&quot;&quot; EditionGenerationDate=&quot;&quot; RefreshDate=&quot;12/09/2022 10:04:14&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true&quot; Pr=&quot;&quot; RetrieveParams=&quot;&quot; /&gt;&lt;/Chart&gt;"/>
          <p:cNvPicPr>
            <a:picLocks/>
          </p:cNvPicPr>
          <p:nvPr/>
        </p:nvPicPr>
        <p:blipFill>
          <a:blip r:embed="rId5">
            <a:extLst>
              <a:ext uri="{28A0092B-C50C-407E-A947-70E740481C1C}">
                <a14:useLocalDpi xmlns:a14="http://schemas.microsoft.com/office/drawing/2010/main" val="0"/>
              </a:ext>
            </a:extLst>
          </a:blip>
          <a:stretch>
            <a:fillRect/>
          </a:stretch>
        </p:blipFill>
        <p:spPr>
          <a:xfrm>
            <a:off x="2434363" y="817510"/>
            <a:ext cx="8483632" cy="5143500"/>
          </a:xfrm>
          <a:prstGeom prst="rect">
            <a:avLst/>
          </a:prstGeom>
          <a:solidFill>
            <a:srgbClr val="FFFFFF"/>
          </a:solidFill>
          <a:ln>
            <a:noFill/>
          </a:ln>
        </p:spPr>
      </p:pic>
    </p:spTree>
    <p:extLst>
      <p:ext uri="{BB962C8B-B14F-4D97-AF65-F5344CB8AC3E}">
        <p14:creationId xmlns:p14="http://schemas.microsoft.com/office/powerpoint/2010/main" val="369710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p:cNvGrpSpPr/>
          <p:nvPr/>
        </p:nvGrpSpPr>
        <p:grpSpPr>
          <a:xfrm>
            <a:off x="1680195" y="188643"/>
            <a:ext cx="287608" cy="6359950"/>
            <a:chOff x="0" y="0"/>
            <a:chExt cx="228600" cy="9144000"/>
          </a:xfrm>
          <a:solidFill>
            <a:srgbClr val="0070C0"/>
          </a:solidFill>
        </p:grpSpPr>
        <p:sp>
          <p:nvSpPr>
            <p:cNvPr id="23" name="Rectangle 22"/>
            <p:cNvSpPr/>
            <p:nvPr/>
          </p:nvSpPr>
          <p:spPr>
            <a:xfrm>
              <a:off x="0" y="0"/>
              <a:ext cx="228600" cy="878205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dist="50800" sx="1000" sy="1000" algn="ctr" rotWithShape="0">
                <a:srgbClr val="000000"/>
              </a:outerShdw>
            </a:effectLst>
          </p:spPr>
          <p:style>
            <a:lnRef idx="0">
              <a:scrgbClr r="0" g="0" b="0"/>
            </a:lnRef>
            <a:fillRef idx="0">
              <a:scrgbClr r="0" g="0" b="0"/>
            </a:fillRef>
            <a:effectRef idx="0">
              <a:scrgbClr r="0" g="0" b="0"/>
            </a:effectRef>
            <a:fontRef idx="minor">
              <a:schemeClr val="lt1"/>
            </a:fontRef>
          </p:style>
          <p:txBody>
            <a:bodyPr rot="0" spcFirstLastPara="0" vert="horz" wrap="square" lIns="87086" tIns="43543" rIns="87086" bIns="43543" numCol="1" spcCol="0" rtlCol="0" fromWordArt="0" anchor="ctr" anchorCtr="0" forceAA="0" compatLnSpc="1">
              <a:prstTxWarp prst="textNoShape">
                <a:avLst/>
              </a:prstTxWarp>
              <a:noAutofit/>
            </a:bodyPr>
            <a:lstStyle/>
            <a:p>
              <a:endParaRPr lang="fr-FR" sz="1714"/>
            </a:p>
          </p:txBody>
        </p:sp>
        <p:sp>
          <p:nvSpPr>
            <p:cNvPr id="24" name="Rectangle 23"/>
            <p:cNvSpPr>
              <a:spLocks noChangeAspect="1"/>
            </p:cNvSpPr>
            <p:nvPr/>
          </p:nvSpPr>
          <p:spPr>
            <a:xfrm>
              <a:off x="0" y="8915400"/>
              <a:ext cx="228600" cy="228600"/>
            </a:xfrm>
            <a:prstGeom prst="rect">
              <a:avLst/>
            </a:prstGeom>
            <a:solidFill>
              <a:srgbClr val="00B0F0"/>
            </a:solidFill>
            <a:ln>
              <a:solidFill>
                <a:srgbClr val="00B0F0"/>
              </a:solidFill>
            </a:ln>
          </p:spPr>
          <p:style>
            <a:lnRef idx="3">
              <a:schemeClr val="lt1"/>
            </a:lnRef>
            <a:fillRef idx="1">
              <a:schemeClr val="accent4"/>
            </a:fillRef>
            <a:effectRef idx="1">
              <a:schemeClr val="accent4"/>
            </a:effectRef>
            <a:fontRef idx="minor">
              <a:schemeClr val="lt1"/>
            </a:fontRef>
          </p:style>
          <p:txBody>
            <a:bodyPr rot="0" spcFirstLastPara="0" vert="horz" wrap="square" lIns="87086" tIns="43543" rIns="87086" bIns="43543" numCol="1" spcCol="0" rtlCol="0" fromWordArt="0" anchor="ctr" anchorCtr="0" forceAA="0" compatLnSpc="1">
              <a:prstTxWarp prst="textNoShape">
                <a:avLst/>
              </a:prstTxWarp>
              <a:noAutofit/>
            </a:bodyPr>
            <a:lstStyle/>
            <a:p>
              <a:endParaRPr lang="fr-FR" sz="1714"/>
            </a:p>
          </p:txBody>
        </p:sp>
      </p:grpSp>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4929" y="188643"/>
            <a:ext cx="1200000" cy="514286"/>
          </a:xfrm>
          <a:prstGeom prst="rect">
            <a:avLst/>
          </a:prstGeom>
          <a:noFill/>
          <a:ln>
            <a:noFill/>
          </a:ln>
        </p:spPr>
      </p:pic>
      <p:pic>
        <p:nvPicPr>
          <p:cNvPr id="11" name="Image 10"/>
          <p:cNvPicPr/>
          <p:nvPr/>
        </p:nvPicPr>
        <p:blipFill>
          <a:blip r:embed="rId4" cstate="print">
            <a:extLst>
              <a:ext uri="{28A0092B-C50C-407E-A947-70E740481C1C}">
                <a14:useLocalDpi xmlns:a14="http://schemas.microsoft.com/office/drawing/2010/main" val="0"/>
              </a:ext>
            </a:extLst>
          </a:blip>
          <a:stretch>
            <a:fillRect/>
          </a:stretch>
        </p:blipFill>
        <p:spPr>
          <a:xfrm>
            <a:off x="9076009" y="6166737"/>
            <a:ext cx="1371429" cy="445714"/>
          </a:xfrm>
          <a:prstGeom prst="rect">
            <a:avLst/>
          </a:prstGeom>
        </p:spPr>
      </p:pic>
      <p:pic>
        <p:nvPicPr>
          <p:cNvPr id="3" name="Picture 1" descr="&lt;Chart&gt;&lt;ImageInfo Version=&quot;5.30.804.0&quot; GUID=&quot;ebd14f378f824d94b9693d570c027f26&quot; DsId=&quot;ZCRX004&quot; T1SubID=&quot;&quot; Width=&quot;848&quot; Height=&quot;514&quot; Format=&quot;emf&quot; ChartGroupUID=&quot;a6ac566e-7494-4780-bf00-671b7913ad3c&quot; GroupName=&quot;DIAPO&quot; ChartName=&quot;17- Climat _new- 2&quot; ChartStyleName=&quot;GFI_DIAPO&quot; GroupNameEncoded=&quot;DIAPO&quot; ChartNameEncoded=&quot;17-+Climat+_new-+2&quot; ChartStyleNameEncoded=&quot;GFI_DIAPO&quot; ShortCode=&quot;&quot; ChartOwner=&quot;ZCRX004&quot; TemplateId=&quot;&quot; TemplateName=&quot;&quot; TemplateNameEncoded=&quot;&quot; EditionId=&quot;&quot; EditionGenerationDate=&quot;&quot; RefreshDate=&quot;12/09/2022 10:04:14&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45&quot; RightMargin=&quot;0&quot; TopMargin=&quot;121&quot; FootMargin=&quot;0&quot; Orientation=&quot;landscape&quot; FileNameTemplate=&quot;&quot; ImageFileName=&quot;&quot; ChartTitle=&quot;&quot; DoStretch=&quot;&quot; Pr=&quot;t&quot; RetrieveParams=&quot;&quot; /&gt;&lt;/Chart&gt;"/>
          <p:cNvPicPr>
            <a:picLocks/>
          </p:cNvPicPr>
          <p:nvPr/>
        </p:nvPicPr>
        <p:blipFill>
          <a:blip r:embed="rId5">
            <a:extLst>
              <a:ext uri="{28A0092B-C50C-407E-A947-70E740481C1C}">
                <a14:useLocalDpi xmlns:a14="http://schemas.microsoft.com/office/drawing/2010/main" val="0"/>
              </a:ext>
            </a:extLst>
          </a:blip>
          <a:stretch>
            <a:fillRect/>
          </a:stretch>
        </p:blipFill>
        <p:spPr>
          <a:xfrm>
            <a:off x="2324274" y="1097643"/>
            <a:ext cx="8079650" cy="4898571"/>
          </a:xfrm>
          <a:prstGeom prst="rect">
            <a:avLst/>
          </a:prstGeom>
          <a:solidFill>
            <a:srgbClr val="FFFFFF"/>
          </a:solidFill>
          <a:ln>
            <a:noFill/>
          </a:ln>
        </p:spPr>
      </p:pic>
    </p:spTree>
    <p:extLst>
      <p:ext uri="{BB962C8B-B14F-4D97-AF65-F5344CB8AC3E}">
        <p14:creationId xmlns:p14="http://schemas.microsoft.com/office/powerpoint/2010/main" val="50432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168" y="103292"/>
            <a:ext cx="9074916" cy="646332"/>
          </a:xfrm>
        </p:spPr>
        <p:txBody>
          <a:bodyPr>
            <a:normAutofit fontScale="90000"/>
          </a:bodyPr>
          <a:lstStyle/>
          <a:p>
            <a:br>
              <a:rPr lang="fr-FR" sz="2400">
                <a:solidFill>
                  <a:srgbClr val="002060"/>
                </a:solidFill>
                <a:latin typeface="+mn-lt"/>
              </a:rPr>
            </a:br>
            <a:r>
              <a:rPr lang="fr-FR" sz="3100">
                <a:solidFill>
                  <a:srgbClr val="002060"/>
                </a:solidFill>
                <a:latin typeface="+mn-lt"/>
              </a:rPr>
              <a:t>Electricité </a:t>
            </a:r>
            <a:br>
              <a:rPr lang="fr-FR" sz="2400">
                <a:solidFill>
                  <a:srgbClr val="002060"/>
                </a:solidFill>
                <a:latin typeface="+mn-lt"/>
              </a:rPr>
            </a:br>
            <a:r>
              <a:rPr lang="fr-FR" sz="2400">
                <a:solidFill>
                  <a:srgbClr val="002060"/>
                </a:solidFill>
                <a:latin typeface="+mn-lt"/>
              </a:rPr>
              <a:t> </a:t>
            </a:r>
          </a:p>
        </p:txBody>
      </p:sp>
      <p:sp>
        <p:nvSpPr>
          <p:cNvPr id="3" name="Espace réservé du contenu 2"/>
          <p:cNvSpPr>
            <a:spLocks noGrp="1"/>
          </p:cNvSpPr>
          <p:nvPr>
            <p:ph idx="1"/>
          </p:nvPr>
        </p:nvSpPr>
        <p:spPr>
          <a:xfrm>
            <a:off x="448409" y="804470"/>
            <a:ext cx="11434396" cy="6053529"/>
          </a:xfrm>
          <a:noFill/>
        </p:spPr>
        <p:txBody>
          <a:bodyPr>
            <a:noAutofit/>
          </a:bodyPr>
          <a:lstStyle/>
          <a:p>
            <a:pPr marL="0" lvl="1" indent="0">
              <a:buNone/>
            </a:pPr>
            <a:r>
              <a:rPr lang="fr-FR" sz="1600" i="0" dirty="0">
                <a:solidFill>
                  <a:srgbClr val="C00000"/>
                </a:solidFill>
                <a:latin typeface="+mn-lt"/>
              </a:rPr>
              <a:t>Capacité de production France :</a:t>
            </a:r>
            <a:r>
              <a:rPr lang="fr-FR" sz="1600" i="0" dirty="0">
                <a:solidFill>
                  <a:srgbClr val="002060"/>
                </a:solidFill>
                <a:latin typeface="+mn-lt"/>
              </a:rPr>
              <a:t> </a:t>
            </a:r>
          </a:p>
          <a:p>
            <a:pPr marL="628650" lvl="2" indent="-285750">
              <a:buFont typeface="Arial" panose="020B0604020202020204" pitchFamily="34" charset="0"/>
              <a:buChar char="•"/>
            </a:pPr>
            <a:r>
              <a:rPr lang="fr-FR" sz="1400" b="0" i="0" dirty="0">
                <a:solidFill>
                  <a:srgbClr val="002060"/>
                </a:solidFill>
                <a:latin typeface="+mn-lt"/>
              </a:rPr>
              <a:t>Fermeture Fessenheim / retard EPR, hydro-électrique en recul (sécheresse), le parc solaire dépend de la météo, le parc éolien non pilotable produit à 23% en moyenne, les dernières centrales base gaz/charbon/pétrole sont utilisées pour couvrir la « pointe », les importations seront très limitées vu le contexte de rareté de l’énergie en Europe &gt;</a:t>
            </a:r>
            <a:r>
              <a:rPr lang="fr-FR" sz="1400" i="0" dirty="0">
                <a:solidFill>
                  <a:srgbClr val="002060"/>
                </a:solidFill>
                <a:latin typeface="+mn-lt"/>
              </a:rPr>
              <a:t> </a:t>
            </a:r>
            <a:r>
              <a:rPr lang="fr-FR" sz="1400" i="0" dirty="0">
                <a:solidFill>
                  <a:srgbClr val="C00000"/>
                </a:solidFill>
                <a:latin typeface="+mn-lt"/>
              </a:rPr>
              <a:t>le parc électronucléaire est notre 1</a:t>
            </a:r>
            <a:r>
              <a:rPr lang="fr-FR" sz="1400" i="0" baseline="30000" dirty="0">
                <a:solidFill>
                  <a:srgbClr val="C00000"/>
                </a:solidFill>
                <a:latin typeface="+mn-lt"/>
              </a:rPr>
              <a:t>er</a:t>
            </a:r>
            <a:r>
              <a:rPr lang="fr-FR" sz="1400" i="0" dirty="0">
                <a:solidFill>
                  <a:srgbClr val="C00000"/>
                </a:solidFill>
                <a:latin typeface="+mn-lt"/>
              </a:rPr>
              <a:t> source électrique à CT</a:t>
            </a:r>
          </a:p>
          <a:p>
            <a:pPr marL="285750" lvl="1" indent="-285750">
              <a:buFont typeface="Arial" panose="020B0604020202020204" pitchFamily="34" charset="0"/>
              <a:buChar char="•"/>
            </a:pPr>
            <a:endParaRPr lang="fr-FR" sz="800" i="0" dirty="0">
              <a:solidFill>
                <a:srgbClr val="C00000"/>
              </a:solidFill>
              <a:latin typeface="+mn-lt"/>
              <a:ea typeface="Times New Roman" panose="02020603050405020304" pitchFamily="18" charset="0"/>
            </a:endParaRPr>
          </a:p>
          <a:p>
            <a:pPr marL="0" lvl="1" indent="0">
              <a:buNone/>
            </a:pPr>
            <a:r>
              <a:rPr lang="fr-FR" sz="1600" i="0" dirty="0">
                <a:solidFill>
                  <a:srgbClr val="C00000"/>
                </a:solidFill>
                <a:latin typeface="+mn-lt"/>
                <a:ea typeface="Times New Roman" panose="02020603050405020304" pitchFamily="18" charset="0"/>
              </a:rPr>
              <a:t>… temporairement limitée </a:t>
            </a:r>
            <a:r>
              <a:rPr lang="fr-FR" sz="1600" i="0" dirty="0">
                <a:solidFill>
                  <a:srgbClr val="002060"/>
                </a:solidFill>
                <a:latin typeface="+mn-lt"/>
                <a:ea typeface="Times New Roman" panose="02020603050405020304" pitchFamily="18" charset="0"/>
              </a:rPr>
              <a:t>par 3 types de problèmes :</a:t>
            </a:r>
          </a:p>
          <a:p>
            <a:pPr marL="628650" lvl="2" indent="-285750">
              <a:buFont typeface="Arial" panose="020B0604020202020204" pitchFamily="34" charset="0"/>
              <a:buChar char="•"/>
            </a:pPr>
            <a:r>
              <a:rPr lang="fr-FR" sz="1400" b="0" i="0" dirty="0" err="1">
                <a:solidFill>
                  <a:srgbClr val="002060"/>
                </a:solidFill>
                <a:latin typeface="+mn-lt"/>
                <a:ea typeface="Times New Roman" panose="02020603050405020304" pitchFamily="18" charset="0"/>
              </a:rPr>
              <a:t>Micro-fissures</a:t>
            </a:r>
            <a:r>
              <a:rPr lang="fr-FR" sz="1400" b="0" i="0" dirty="0">
                <a:solidFill>
                  <a:srgbClr val="002060"/>
                </a:solidFill>
                <a:latin typeface="+mn-lt"/>
                <a:ea typeface="Times New Roman" panose="02020603050405020304" pitchFamily="18" charset="0"/>
              </a:rPr>
              <a:t> / corrosion dans systèmes de secours : cartographiées sous contrôle ASN qui garantit la sécurité donc la confiance dans le nucléaire.                                                       chantier d’identification puis de réparation des soudures validé par ASN et en cours (long car pb de main d’œuvre)</a:t>
            </a:r>
          </a:p>
          <a:p>
            <a:pPr marL="628650" lvl="2" indent="-285750">
              <a:buFont typeface="Arial" panose="020B0604020202020204" pitchFamily="34" charset="0"/>
              <a:buChar char="•"/>
            </a:pPr>
            <a:r>
              <a:rPr lang="fr-FR" sz="1400" b="0" i="0" dirty="0">
                <a:solidFill>
                  <a:srgbClr val="002060"/>
                </a:solidFill>
                <a:latin typeface="+mn-lt"/>
                <a:ea typeface="Times New Roman" panose="02020603050405020304" pitchFamily="18" charset="0"/>
              </a:rPr>
              <a:t>opérations de maintenance : calendrier du Grand carénage désorganisé par le Covid jusque 2023-2024</a:t>
            </a:r>
          </a:p>
          <a:p>
            <a:pPr marL="628650" lvl="2" indent="-285750">
              <a:buFont typeface="Arial" panose="020B0604020202020204" pitchFamily="34" charset="0"/>
              <a:buChar char="•"/>
            </a:pPr>
            <a:r>
              <a:rPr lang="fr-FR" sz="1400" b="0" i="0" dirty="0">
                <a:solidFill>
                  <a:srgbClr val="002060"/>
                </a:solidFill>
                <a:latin typeface="+mn-lt"/>
                <a:ea typeface="Times New Roman" panose="02020603050405020304" pitchFamily="18" charset="0"/>
              </a:rPr>
              <a:t>une productivité structurelle contrainte par les </a:t>
            </a:r>
            <a:r>
              <a:rPr lang="fr-FR" sz="1400" b="0" dirty="0">
                <a:solidFill>
                  <a:srgbClr val="002060"/>
                </a:solidFill>
                <a:latin typeface="+mn-lt"/>
                <a:ea typeface="Times New Roman" panose="02020603050405020304" pitchFamily="18" charset="0"/>
              </a:rPr>
              <a:t>règles </a:t>
            </a:r>
            <a:r>
              <a:rPr lang="fr-FR" sz="1400" b="0" dirty="0" err="1">
                <a:solidFill>
                  <a:srgbClr val="002060"/>
                </a:solidFill>
                <a:latin typeface="+mn-lt"/>
                <a:ea typeface="Times New Roman" panose="02020603050405020304" pitchFamily="18" charset="0"/>
              </a:rPr>
              <a:t>ultra-strictes</a:t>
            </a:r>
            <a:r>
              <a:rPr lang="fr-FR" sz="1400" b="0" dirty="0">
                <a:solidFill>
                  <a:srgbClr val="002060"/>
                </a:solidFill>
                <a:latin typeface="+mn-lt"/>
                <a:ea typeface="Times New Roman" panose="02020603050405020304" pitchFamily="18" charset="0"/>
              </a:rPr>
              <a:t> </a:t>
            </a:r>
            <a:r>
              <a:rPr lang="fr-FR" sz="1400" b="0" i="0" dirty="0">
                <a:solidFill>
                  <a:srgbClr val="002060"/>
                </a:solidFill>
                <a:latin typeface="+mn-lt"/>
                <a:ea typeface="Times New Roman" panose="02020603050405020304" pitchFamily="18" charset="0"/>
              </a:rPr>
              <a:t>de l’ASN : production effective &lt;&lt; capacité installée</a:t>
            </a:r>
          </a:p>
          <a:p>
            <a:pPr marL="285750" lvl="1" indent="-285750">
              <a:buFont typeface="Arial" panose="020B0604020202020204" pitchFamily="34" charset="0"/>
              <a:buChar char="•"/>
            </a:pPr>
            <a:endParaRPr lang="fr-FR" sz="800" b="0" i="0" dirty="0">
              <a:solidFill>
                <a:srgbClr val="002060"/>
              </a:solidFill>
              <a:latin typeface="+mn-lt"/>
              <a:ea typeface="Times New Roman" panose="02020603050405020304" pitchFamily="18" charset="0"/>
            </a:endParaRPr>
          </a:p>
          <a:p>
            <a:pPr marL="0" lvl="1" indent="0">
              <a:buNone/>
            </a:pPr>
            <a:r>
              <a:rPr lang="fr-FR" sz="1600" b="0" i="0" dirty="0">
                <a:solidFill>
                  <a:srgbClr val="002060"/>
                </a:solidFill>
                <a:latin typeface="+mn-lt"/>
                <a:ea typeface="Times New Roman" panose="02020603050405020304" pitchFamily="18" charset="0"/>
              </a:rPr>
              <a:t>   La production de l’hiver 2021-22 sera identique à 2020-21 : environ 280-300 TWh</a:t>
            </a:r>
          </a:p>
          <a:p>
            <a:pPr marL="0" lvl="1" indent="0">
              <a:buNone/>
            </a:pPr>
            <a:r>
              <a:rPr lang="fr-FR" sz="1600" b="0" i="0" dirty="0">
                <a:solidFill>
                  <a:srgbClr val="002060"/>
                </a:solidFill>
                <a:latin typeface="+mn-lt"/>
                <a:ea typeface="Times New Roman" panose="02020603050405020304" pitchFamily="18" charset="0"/>
              </a:rPr>
              <a:t>   L’EPR de Flamanville sera opérationnel en 2023, et à pleine capacité en 2024</a:t>
            </a:r>
          </a:p>
          <a:p>
            <a:pPr marL="0" lvl="1" indent="0">
              <a:buNone/>
            </a:pPr>
            <a:endParaRPr lang="fr-FR" sz="800" i="0" dirty="0">
              <a:solidFill>
                <a:srgbClr val="002060"/>
              </a:solidFill>
              <a:latin typeface="+mn-lt"/>
              <a:ea typeface="Times New Roman" panose="02020603050405020304" pitchFamily="18" charset="0"/>
            </a:endParaRPr>
          </a:p>
          <a:p>
            <a:pPr marL="285750" lvl="1" indent="-285750"/>
            <a:r>
              <a:rPr lang="fr-FR" sz="1600" i="0" dirty="0">
                <a:solidFill>
                  <a:srgbClr val="C00000"/>
                </a:solidFill>
                <a:latin typeface="+mn-lt"/>
                <a:ea typeface="Times New Roman" panose="02020603050405020304" pitchFamily="18" charset="0"/>
              </a:rPr>
              <a:t>Vigilance : </a:t>
            </a:r>
          </a:p>
          <a:p>
            <a:pPr marL="628650" lvl="2" indent="-285750">
              <a:buFont typeface="Arial" panose="020B0604020202020204" pitchFamily="34" charset="0"/>
              <a:buChar char="•"/>
            </a:pPr>
            <a:r>
              <a:rPr lang="fr-FR" sz="1400" b="0" i="0" dirty="0">
                <a:solidFill>
                  <a:srgbClr val="002060"/>
                </a:solidFill>
                <a:latin typeface="+mn-lt"/>
                <a:ea typeface="Times New Roman" panose="02020603050405020304" pitchFamily="18" charset="0"/>
              </a:rPr>
              <a:t>Forte fragilité sur les </a:t>
            </a:r>
            <a:r>
              <a:rPr lang="fr-FR" sz="1400" i="0" dirty="0">
                <a:solidFill>
                  <a:srgbClr val="002060"/>
                </a:solidFill>
                <a:latin typeface="+mn-lt"/>
                <a:ea typeface="Times New Roman" panose="02020603050405020304" pitchFamily="18" charset="0"/>
              </a:rPr>
              <a:t>pics journaliers cet automne </a:t>
            </a:r>
            <a:r>
              <a:rPr lang="fr-FR" sz="1400" b="0" i="0" dirty="0">
                <a:solidFill>
                  <a:srgbClr val="002060"/>
                </a:solidFill>
                <a:latin typeface="+mn-lt"/>
                <a:ea typeface="Times New Roman" panose="02020603050405020304" pitchFamily="18" charset="0"/>
              </a:rPr>
              <a:t>: matin 08h/10h, soir 18/20h &gt; </a:t>
            </a:r>
            <a:r>
              <a:rPr lang="fr-FR" sz="1400" i="0" dirty="0">
                <a:solidFill>
                  <a:srgbClr val="002060"/>
                </a:solidFill>
                <a:latin typeface="+mn-lt"/>
                <a:ea typeface="Times New Roman" panose="02020603050405020304" pitchFamily="18" charset="0"/>
              </a:rPr>
              <a:t>alertes </a:t>
            </a:r>
            <a:r>
              <a:rPr lang="fr-FR" sz="1400" i="0" dirty="0" err="1">
                <a:solidFill>
                  <a:srgbClr val="C00000"/>
                </a:solidFill>
                <a:latin typeface="+mn-lt"/>
                <a:ea typeface="Times New Roman" panose="02020603050405020304" pitchFamily="18" charset="0"/>
              </a:rPr>
              <a:t>EcoWatt</a:t>
            </a:r>
            <a:endParaRPr lang="fr-FR" sz="1400" i="0" dirty="0">
              <a:solidFill>
                <a:srgbClr val="C00000"/>
              </a:solidFill>
              <a:latin typeface="+mn-lt"/>
              <a:ea typeface="Times New Roman" panose="02020603050405020304" pitchFamily="18" charset="0"/>
            </a:endParaRPr>
          </a:p>
          <a:p>
            <a:pPr marL="0" lvl="1" indent="0">
              <a:buNone/>
            </a:pPr>
            <a:endParaRPr lang="fr-FR" sz="800" b="0" i="0" dirty="0">
              <a:solidFill>
                <a:srgbClr val="002060"/>
              </a:solidFill>
              <a:latin typeface="+mn-lt"/>
              <a:ea typeface="Times New Roman" panose="02020603050405020304" pitchFamily="18" charset="0"/>
            </a:endParaRPr>
          </a:p>
          <a:p>
            <a:pPr marL="285750" lvl="1" indent="-285750"/>
            <a:r>
              <a:rPr lang="fr-FR" sz="1600" i="0" dirty="0">
                <a:solidFill>
                  <a:srgbClr val="002060"/>
                </a:solidFill>
                <a:latin typeface="+mn-lt"/>
                <a:ea typeface="Times New Roman" panose="02020603050405020304" pitchFamily="18" charset="0"/>
              </a:rPr>
              <a:t>En cas de risque de pénurie : déclenchement de </a:t>
            </a:r>
            <a:r>
              <a:rPr lang="fr-FR" sz="1600" i="0" dirty="0">
                <a:solidFill>
                  <a:srgbClr val="C00000"/>
                </a:solidFill>
                <a:latin typeface="+mn-lt"/>
                <a:ea typeface="Times New Roman" panose="02020603050405020304" pitchFamily="18" charset="0"/>
              </a:rPr>
              <a:t>mesures « post-marché » </a:t>
            </a:r>
            <a:r>
              <a:rPr lang="fr-FR" sz="1600" i="0" dirty="0">
                <a:solidFill>
                  <a:srgbClr val="002060"/>
                </a:solidFill>
                <a:latin typeface="+mn-lt"/>
                <a:ea typeface="Times New Roman" panose="02020603050405020304" pitchFamily="18" charset="0"/>
              </a:rPr>
              <a:t>:</a:t>
            </a:r>
          </a:p>
          <a:p>
            <a:pPr marL="628650" lvl="2" indent="-285750">
              <a:buFont typeface="Arial" panose="020B0604020202020204" pitchFamily="34" charset="0"/>
              <a:buChar char="•"/>
            </a:pPr>
            <a:r>
              <a:rPr lang="fr-FR" sz="1400" b="0" i="0" dirty="0">
                <a:solidFill>
                  <a:srgbClr val="002060"/>
                </a:solidFill>
                <a:latin typeface="+mn-lt"/>
                <a:ea typeface="Times New Roman" panose="02020603050405020304" pitchFamily="18" charset="0"/>
              </a:rPr>
              <a:t>Effacement / </a:t>
            </a:r>
            <a:r>
              <a:rPr lang="fr-FR" sz="1400" b="0" i="0" dirty="0" err="1">
                <a:solidFill>
                  <a:srgbClr val="002060"/>
                </a:solidFill>
                <a:latin typeface="+mn-lt"/>
                <a:ea typeface="Times New Roman" panose="02020603050405020304" pitchFamily="18" charset="0"/>
              </a:rPr>
              <a:t>Interruptibilité</a:t>
            </a:r>
            <a:r>
              <a:rPr lang="fr-FR" sz="1400" b="0" i="0" dirty="0">
                <a:solidFill>
                  <a:srgbClr val="002060"/>
                </a:solidFill>
                <a:latin typeface="+mn-lt"/>
                <a:ea typeface="Times New Roman" panose="02020603050405020304" pitchFamily="18" charset="0"/>
              </a:rPr>
              <a:t> : incitation de RTE vers plus d’entreprises (ETI), et dispositif effacement étendu aux particuliers (CRE) </a:t>
            </a:r>
          </a:p>
          <a:p>
            <a:pPr marL="628650" lvl="2" indent="-285750">
              <a:buFont typeface="Arial" panose="020B0604020202020204" pitchFamily="34" charset="0"/>
              <a:buChar char="•"/>
            </a:pPr>
            <a:r>
              <a:rPr lang="fr-FR" sz="1400" b="0" i="0" dirty="0">
                <a:solidFill>
                  <a:srgbClr val="002060"/>
                </a:solidFill>
                <a:latin typeface="+mn-lt"/>
                <a:ea typeface="Times New Roman" panose="02020603050405020304" pitchFamily="18" charset="0"/>
              </a:rPr>
              <a:t>Réduction de la tension générale de 5%</a:t>
            </a:r>
          </a:p>
          <a:p>
            <a:pPr marL="628650" lvl="2" indent="-285750">
              <a:buFont typeface="Arial" panose="020B0604020202020204" pitchFamily="34" charset="0"/>
              <a:buChar char="•"/>
            </a:pPr>
            <a:r>
              <a:rPr lang="fr-FR" sz="1400" b="0" i="0" dirty="0">
                <a:solidFill>
                  <a:srgbClr val="002060"/>
                </a:solidFill>
                <a:latin typeface="+mn-lt"/>
                <a:ea typeface="Times New Roman" panose="02020603050405020304" pitchFamily="18" charset="0"/>
              </a:rPr>
              <a:t>Délestages tournants = coupures d’électricité. </a:t>
            </a:r>
            <a:r>
              <a:rPr lang="fr-FR" sz="1400" i="0" dirty="0">
                <a:solidFill>
                  <a:srgbClr val="002060"/>
                </a:solidFill>
                <a:latin typeface="+mn-lt"/>
                <a:ea typeface="Times New Roman" panose="02020603050405020304" pitchFamily="18" charset="0"/>
              </a:rPr>
              <a:t>Ultime recours</a:t>
            </a:r>
            <a:r>
              <a:rPr lang="fr-FR" sz="1400" b="0" i="0" dirty="0">
                <a:solidFill>
                  <a:srgbClr val="002060"/>
                </a:solidFill>
                <a:latin typeface="+mn-lt"/>
                <a:ea typeface="Times New Roman" panose="02020603050405020304" pitchFamily="18" charset="0"/>
              </a:rPr>
              <a:t>, décision de l’Etat, en protégeant d’abord les « services essentiels », les ménages (questionnable ?), et au-delà, les entreprises « prioritaires » : dont les industries HEI et EI (électro-intensives).</a:t>
            </a:r>
            <a:endParaRPr lang="fr-FR" sz="600" b="0" i="0" dirty="0">
              <a:solidFill>
                <a:srgbClr val="002060"/>
              </a:solidFill>
              <a:latin typeface="+mn-lt"/>
              <a:ea typeface="Times New Roman" panose="02020603050405020304" pitchFamily="18" charset="0"/>
            </a:endParaRPr>
          </a:p>
          <a:p>
            <a:pPr marL="0" lvl="1" indent="0">
              <a:buNone/>
            </a:pPr>
            <a:endParaRPr lang="fr-FR" sz="1200" b="0" i="0" dirty="0">
              <a:solidFill>
                <a:srgbClr val="002060"/>
              </a:solidFill>
              <a:effectLst/>
              <a:latin typeface="+mn-lt"/>
              <a:ea typeface="Times New Roman" panose="02020603050405020304" pitchFamily="18" charset="0"/>
              <a:cs typeface="Times New Roman" panose="02020603050405020304" pitchFamily="18" charset="0"/>
            </a:endParaRPr>
          </a:p>
          <a:p>
            <a:pPr marL="66040" indent="0" algn="just">
              <a:spcAft>
                <a:spcPts val="0"/>
              </a:spcAft>
              <a:buNone/>
            </a:pPr>
            <a:r>
              <a:rPr lang="fr-FR" sz="1200" b="1" spc="30" dirty="0">
                <a:solidFill>
                  <a:srgbClr val="002060"/>
                </a:solidFill>
                <a:effectLst/>
                <a:latin typeface="+mn-lt"/>
                <a:ea typeface="Times New Roman" panose="02020603050405020304" pitchFamily="18" charset="0"/>
                <a:cs typeface="Calibri" panose="020F0502020204030204" pitchFamily="34" charset="0"/>
              </a:rPr>
              <a:t> </a:t>
            </a:r>
            <a:endParaRPr lang="fr-FR" sz="1200" dirty="0">
              <a:solidFill>
                <a:srgbClr val="002060"/>
              </a:solidFill>
              <a:effectLst/>
              <a:latin typeface="+mn-lt"/>
              <a:ea typeface="Times New Roman" panose="02020603050405020304" pitchFamily="18" charset="0"/>
              <a:cs typeface="Times New Roman" panose="02020603050405020304" pitchFamily="18" charset="0"/>
            </a:endParaRPr>
          </a:p>
          <a:p>
            <a:pPr marL="342900" lvl="2" indent="0">
              <a:buNone/>
            </a:pPr>
            <a:endParaRPr lang="fr-FR" sz="1200" b="0" i="0" dirty="0">
              <a:solidFill>
                <a:srgbClr val="002060"/>
              </a:solidFill>
              <a:latin typeface="+mn-lt"/>
            </a:endParaRPr>
          </a:p>
          <a:p>
            <a:pPr marL="342900" lvl="2" indent="0">
              <a:buNone/>
            </a:pPr>
            <a:endParaRPr lang="fr-FR" sz="1200" b="0" i="0" dirty="0">
              <a:solidFill>
                <a:srgbClr val="002060"/>
              </a:solidFill>
              <a:latin typeface="+mn-lt"/>
            </a:endParaRPr>
          </a:p>
          <a:p>
            <a:pPr marL="0" lvl="1" indent="0">
              <a:buNone/>
            </a:pPr>
            <a:endParaRPr lang="fr-FR" sz="1200" i="0" dirty="0">
              <a:solidFill>
                <a:srgbClr val="002060"/>
              </a:solidFill>
              <a:latin typeface="+mn-lt"/>
            </a:endParaRPr>
          </a:p>
          <a:p>
            <a:pPr marL="857250" lvl="1" indent="-857250">
              <a:buFont typeface="Arial" panose="020B0604020202020204" pitchFamily="34" charset="0"/>
              <a:buChar char="•"/>
            </a:pPr>
            <a:endParaRPr lang="fr-FR" sz="1200" b="1" dirty="0">
              <a:solidFill>
                <a:srgbClr val="002060"/>
              </a:solidFill>
              <a:latin typeface="+mn-lt"/>
            </a:endParaRPr>
          </a:p>
        </p:txBody>
      </p:sp>
      <p:pic>
        <p:nvPicPr>
          <p:cNvPr id="4" name="Image 3" descr="Une image contenant dessin&#10;&#10;Description générée automatiquement">
            <a:extLst>
              <a:ext uri="{FF2B5EF4-FFF2-40B4-BE49-F238E27FC236}">
                <a16:creationId xmlns:a16="http://schemas.microsoft.com/office/drawing/2014/main" id="{9DF1B708-80D7-48F1-AEA7-0349BC540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27" y="158139"/>
            <a:ext cx="637254" cy="646331"/>
          </a:xfrm>
          <a:prstGeom prst="rect">
            <a:avLst/>
          </a:prstGeom>
        </p:spPr>
      </p:pic>
      <p:pic>
        <p:nvPicPr>
          <p:cNvPr id="6" name="Picture 2" descr="Energies - Ingénierie de la transition énergétique | ESIEE Paris">
            <a:extLst>
              <a:ext uri="{FF2B5EF4-FFF2-40B4-BE49-F238E27FC236}">
                <a16:creationId xmlns:a16="http://schemas.microsoft.com/office/drawing/2014/main" id="{32743B02-9CB2-ADBB-1547-E82277B05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7245" y="3356870"/>
            <a:ext cx="2288022" cy="167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7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168" y="103292"/>
            <a:ext cx="9074916" cy="646332"/>
          </a:xfrm>
        </p:spPr>
        <p:txBody>
          <a:bodyPr>
            <a:normAutofit fontScale="90000"/>
          </a:bodyPr>
          <a:lstStyle/>
          <a:p>
            <a:br>
              <a:rPr lang="fr-FR" sz="2400" dirty="0">
                <a:solidFill>
                  <a:srgbClr val="002060"/>
                </a:solidFill>
                <a:latin typeface="+mn-lt"/>
              </a:rPr>
            </a:br>
            <a:r>
              <a:rPr lang="fr-FR" sz="3100" dirty="0">
                <a:solidFill>
                  <a:srgbClr val="002060"/>
                </a:solidFill>
                <a:latin typeface="+mn-lt"/>
              </a:rPr>
              <a:t>GAZ (1) </a:t>
            </a:r>
            <a:br>
              <a:rPr lang="fr-FR" sz="2400" dirty="0">
                <a:solidFill>
                  <a:srgbClr val="002060"/>
                </a:solidFill>
                <a:latin typeface="+mn-lt"/>
              </a:rPr>
            </a:br>
            <a:r>
              <a:rPr lang="fr-FR" sz="2400" dirty="0">
                <a:solidFill>
                  <a:srgbClr val="002060"/>
                </a:solidFill>
                <a:latin typeface="+mn-lt"/>
              </a:rPr>
              <a:t> </a:t>
            </a:r>
          </a:p>
        </p:txBody>
      </p:sp>
      <p:sp>
        <p:nvSpPr>
          <p:cNvPr id="3" name="Espace réservé du contenu 2"/>
          <p:cNvSpPr>
            <a:spLocks noGrp="1"/>
          </p:cNvSpPr>
          <p:nvPr>
            <p:ph idx="1"/>
          </p:nvPr>
        </p:nvSpPr>
        <p:spPr>
          <a:xfrm>
            <a:off x="448409" y="593482"/>
            <a:ext cx="11434396" cy="6264518"/>
          </a:xfrm>
          <a:noFill/>
        </p:spPr>
        <p:txBody>
          <a:bodyPr>
            <a:noAutofit/>
          </a:bodyPr>
          <a:lstStyle/>
          <a:p>
            <a:pPr marL="0" lvl="1" indent="0">
              <a:buNone/>
            </a:pPr>
            <a:endParaRPr lang="fr-FR" sz="800" i="0" dirty="0">
              <a:solidFill>
                <a:srgbClr val="002060"/>
              </a:solidFill>
              <a:latin typeface="+mn-lt"/>
            </a:endParaRPr>
          </a:p>
          <a:p>
            <a:pPr marL="285750" lvl="1" indent="-285750">
              <a:buFont typeface="Arial" panose="020B0604020202020204" pitchFamily="34" charset="0"/>
              <a:buChar char="•"/>
            </a:pPr>
            <a:endParaRPr lang="fr-FR" sz="1600" i="0" dirty="0">
              <a:solidFill>
                <a:srgbClr val="002060"/>
              </a:solidFill>
              <a:effectLst/>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r>
              <a:rPr lang="fr-FR" i="0" dirty="0">
                <a:solidFill>
                  <a:srgbClr val="002060"/>
                </a:solidFill>
                <a:effectLst/>
                <a:latin typeface="+mn-lt"/>
                <a:ea typeface="Times New Roman" panose="02020603050405020304" pitchFamily="18" charset="0"/>
                <a:cs typeface="Times New Roman" panose="02020603050405020304" pitchFamily="18" charset="0"/>
              </a:rPr>
              <a:t>Livraisons russes : </a:t>
            </a:r>
            <a:r>
              <a:rPr lang="fr-FR" b="0" i="0" dirty="0">
                <a:solidFill>
                  <a:srgbClr val="002060"/>
                </a:solidFill>
                <a:latin typeface="+mn-lt"/>
                <a:ea typeface="Times New Roman" panose="02020603050405020304" pitchFamily="18" charset="0"/>
                <a:cs typeface="Times New Roman" panose="02020603050405020304" pitchFamily="18" charset="0"/>
              </a:rPr>
              <a:t>un 1</a:t>
            </a:r>
            <a:r>
              <a:rPr lang="fr-FR" b="0" i="0" baseline="30000" dirty="0">
                <a:solidFill>
                  <a:srgbClr val="002060"/>
                </a:solidFill>
                <a:latin typeface="+mn-lt"/>
                <a:ea typeface="Times New Roman" panose="02020603050405020304" pitchFamily="18" charset="0"/>
                <a:cs typeface="Times New Roman" panose="02020603050405020304" pitchFamily="18" charset="0"/>
              </a:rPr>
              <a:t>er</a:t>
            </a:r>
            <a:r>
              <a:rPr lang="fr-FR" b="0" i="0" dirty="0">
                <a:solidFill>
                  <a:srgbClr val="002060"/>
                </a:solidFill>
                <a:latin typeface="+mn-lt"/>
                <a:ea typeface="Times New Roman" panose="02020603050405020304" pitchFamily="18" charset="0"/>
                <a:cs typeface="Times New Roman" panose="02020603050405020304" pitchFamily="18" charset="0"/>
              </a:rPr>
              <a:t> semestre plein de rebondissements…</a:t>
            </a:r>
            <a:endParaRPr lang="fr-FR" b="0" i="0" dirty="0">
              <a:solidFill>
                <a:srgbClr val="002060"/>
              </a:solidFill>
              <a:effectLst/>
              <a:latin typeface="+mn-lt"/>
              <a:ea typeface="Times New Roman" panose="02020603050405020304" pitchFamily="18" charset="0"/>
              <a:cs typeface="Times New Roman" panose="02020603050405020304" pitchFamily="18" charset="0"/>
            </a:endParaRPr>
          </a:p>
          <a:p>
            <a:pPr marL="628650" lvl="2" indent="-285750">
              <a:buFont typeface="Arial" panose="020B0604020202020204" pitchFamily="34" charset="0"/>
              <a:buChar char="•"/>
            </a:pPr>
            <a:endParaRPr lang="fr-FR" sz="1800" b="0" i="0" dirty="0">
              <a:solidFill>
                <a:srgbClr val="002060"/>
              </a:solidFill>
              <a:effectLst/>
              <a:latin typeface="+mn-lt"/>
              <a:ea typeface="Times New Roman" panose="02020603050405020304" pitchFamily="18" charset="0"/>
              <a:cs typeface="Times New Roman" panose="02020603050405020304" pitchFamily="18" charset="0"/>
            </a:endParaRPr>
          </a:p>
          <a:p>
            <a:pPr marL="628650" lvl="2" indent="-285750">
              <a:buFont typeface="Arial" panose="020B0604020202020204" pitchFamily="34" charset="0"/>
              <a:buChar char="•"/>
            </a:pPr>
            <a:r>
              <a:rPr lang="fr-FR" sz="1800" b="0" i="0" dirty="0">
                <a:solidFill>
                  <a:srgbClr val="002060"/>
                </a:solidFill>
                <a:effectLst/>
                <a:latin typeface="+mn-lt"/>
                <a:ea typeface="Times New Roman" panose="02020603050405020304" pitchFamily="18" charset="0"/>
                <a:cs typeface="Times New Roman" panose="02020603050405020304" pitchFamily="18" charset="0"/>
              </a:rPr>
              <a:t>Jusque mi-juin, les livraisons totales de gaz </a:t>
            </a:r>
            <a:r>
              <a:rPr lang="fr-FR" sz="1800" b="0" i="0" dirty="0">
                <a:solidFill>
                  <a:srgbClr val="002060"/>
                </a:solidFill>
                <a:latin typeface="+mn-lt"/>
                <a:ea typeface="Times New Roman" panose="02020603050405020304" pitchFamily="18" charset="0"/>
                <a:cs typeface="Times New Roman" panose="02020603050405020304" pitchFamily="18" charset="0"/>
              </a:rPr>
              <a:t>vers </a:t>
            </a:r>
            <a:r>
              <a:rPr lang="fr-FR" sz="1800" b="0" i="0" dirty="0">
                <a:solidFill>
                  <a:srgbClr val="002060"/>
                </a:solidFill>
                <a:effectLst/>
                <a:latin typeface="+mn-lt"/>
                <a:ea typeface="Times New Roman" panose="02020603050405020304" pitchFamily="18" charset="0"/>
                <a:cs typeface="Times New Roman" panose="02020603050405020304" pitchFamily="18" charset="0"/>
              </a:rPr>
              <a:t>EU étaient considérables et </a:t>
            </a:r>
            <a:r>
              <a:rPr lang="fr-FR" sz="1800" b="0" i="0" dirty="0">
                <a:solidFill>
                  <a:srgbClr val="002060"/>
                </a:solidFill>
                <a:latin typeface="+mn-lt"/>
                <a:ea typeface="Times New Roman" panose="02020603050405020304" pitchFamily="18" charset="0"/>
                <a:cs typeface="Times New Roman" panose="02020603050405020304" pitchFamily="18" charset="0"/>
              </a:rPr>
              <a:t>au</a:t>
            </a:r>
            <a:r>
              <a:rPr lang="fr-FR" sz="1800" b="0" i="0" dirty="0">
                <a:solidFill>
                  <a:srgbClr val="002060"/>
                </a:solidFill>
                <a:effectLst/>
                <a:latin typeface="+mn-lt"/>
                <a:ea typeface="Times New Roman" panose="02020603050405020304" pitchFamily="18" charset="0"/>
                <a:cs typeface="Times New Roman" panose="02020603050405020304" pitchFamily="18" charset="0"/>
              </a:rPr>
              <a:t> prix de</a:t>
            </a:r>
            <a:r>
              <a:rPr lang="fr-FR" sz="1800" b="0" i="0" dirty="0">
                <a:solidFill>
                  <a:srgbClr val="002060"/>
                </a:solidFill>
                <a:latin typeface="+mn-lt"/>
                <a:ea typeface="Times New Roman" panose="02020603050405020304" pitchFamily="18" charset="0"/>
                <a:cs typeface="Times New Roman" panose="02020603050405020304" pitchFamily="18" charset="0"/>
              </a:rPr>
              <a:t> 80 €/MWh                                                                              </a:t>
            </a:r>
          </a:p>
          <a:p>
            <a:pPr marL="1085850" lvl="3" indent="-285750">
              <a:buFont typeface="Arial" panose="020B0604020202020204" pitchFamily="34" charset="0"/>
              <a:buChar char="•"/>
            </a:pPr>
            <a:r>
              <a:rPr lang="fr-FR" sz="1800" b="0" i="0" dirty="0">
                <a:solidFill>
                  <a:srgbClr val="002060"/>
                </a:solidFill>
                <a:latin typeface="+mn-lt"/>
                <a:ea typeface="Times New Roman" panose="02020603050405020304" pitchFamily="18" charset="0"/>
                <a:cs typeface="Times New Roman" panose="02020603050405020304" pitchFamily="18" charset="0"/>
              </a:rPr>
              <a:t>importations russes par gazoducs + GNL vers terminaux méthaniers en provenance USA ou Qatar</a:t>
            </a:r>
          </a:p>
          <a:p>
            <a:pPr marL="628650" lvl="2" indent="-285750">
              <a:buFont typeface="Arial" panose="020B0604020202020204" pitchFamily="34" charset="0"/>
              <a:buChar char="•"/>
            </a:pPr>
            <a:endParaRPr lang="fr-FR" sz="1800" b="0" i="0" dirty="0">
              <a:solidFill>
                <a:srgbClr val="002060"/>
              </a:solidFill>
              <a:latin typeface="+mn-lt"/>
              <a:ea typeface="Times New Roman" panose="02020603050405020304" pitchFamily="18" charset="0"/>
              <a:cs typeface="Times New Roman" panose="02020603050405020304" pitchFamily="18" charset="0"/>
            </a:endParaRPr>
          </a:p>
          <a:p>
            <a:pPr marL="628650" lvl="2" indent="-285750">
              <a:buFont typeface="Arial" panose="020B0604020202020204" pitchFamily="34" charset="0"/>
              <a:buChar char="•"/>
            </a:pPr>
            <a:r>
              <a:rPr lang="fr-FR" sz="1800" b="0" i="0" dirty="0">
                <a:solidFill>
                  <a:srgbClr val="002060"/>
                </a:solidFill>
                <a:latin typeface="+mn-lt"/>
                <a:ea typeface="Times New Roman" panose="02020603050405020304" pitchFamily="18" charset="0"/>
                <a:cs typeface="Times New Roman" panose="02020603050405020304" pitchFamily="18" charset="0"/>
              </a:rPr>
              <a:t>L</a:t>
            </a:r>
            <a:r>
              <a:rPr lang="fr-FR" sz="1800" b="0" i="0" dirty="0">
                <a:solidFill>
                  <a:srgbClr val="002060"/>
                </a:solidFill>
                <a:effectLst/>
                <a:latin typeface="+mn-lt"/>
                <a:ea typeface="Times New Roman" panose="02020603050405020304" pitchFamily="18" charset="0"/>
                <a:cs typeface="Times New Roman" panose="02020603050405020304" pitchFamily="18" charset="0"/>
              </a:rPr>
              <a:t>e 20 juin, </a:t>
            </a:r>
            <a:r>
              <a:rPr lang="fr-FR" sz="1800" b="0" i="0" dirty="0">
                <a:solidFill>
                  <a:srgbClr val="C00000"/>
                </a:solidFill>
                <a:effectLst/>
                <a:latin typeface="+mn-lt"/>
                <a:ea typeface="Times New Roman" panose="02020603050405020304" pitchFamily="18" charset="0"/>
                <a:cs typeface="Times New Roman" panose="02020603050405020304" pitchFamily="18" charset="0"/>
              </a:rPr>
              <a:t>1ère fermeture </a:t>
            </a:r>
            <a:r>
              <a:rPr lang="fr-FR" sz="1800" b="0" i="0" dirty="0">
                <a:solidFill>
                  <a:srgbClr val="C00000"/>
                </a:solidFill>
                <a:latin typeface="+mn-lt"/>
                <a:ea typeface="Times New Roman" panose="02020603050405020304" pitchFamily="18" charset="0"/>
                <a:cs typeface="Times New Roman" panose="02020603050405020304" pitchFamily="18" charset="0"/>
              </a:rPr>
              <a:t>à 2/3 </a:t>
            </a:r>
            <a:r>
              <a:rPr lang="fr-FR" sz="1800" b="0" i="0" dirty="0">
                <a:solidFill>
                  <a:srgbClr val="C00000"/>
                </a:solidFill>
                <a:effectLst/>
                <a:latin typeface="+mn-lt"/>
                <a:ea typeface="Times New Roman" panose="02020603050405020304" pitchFamily="18" charset="0"/>
                <a:cs typeface="Times New Roman" panose="02020603050405020304" pitchFamily="18" charset="0"/>
              </a:rPr>
              <a:t>du gazoduc </a:t>
            </a:r>
            <a:r>
              <a:rPr lang="fr-FR" sz="1800" b="0" i="0" dirty="0" err="1">
                <a:solidFill>
                  <a:srgbClr val="C00000"/>
                </a:solidFill>
                <a:effectLst/>
                <a:latin typeface="+mn-lt"/>
                <a:ea typeface="Times New Roman" panose="02020603050405020304" pitchFamily="18" charset="0"/>
                <a:cs typeface="Times New Roman" panose="02020603050405020304" pitchFamily="18" charset="0"/>
              </a:rPr>
              <a:t>Nordstream</a:t>
            </a:r>
            <a:r>
              <a:rPr lang="fr-FR" sz="1800" b="0" i="0" dirty="0">
                <a:solidFill>
                  <a:srgbClr val="C00000"/>
                </a:solidFill>
                <a:effectLst/>
                <a:latin typeface="+mn-lt"/>
                <a:ea typeface="Times New Roman" panose="02020603050405020304" pitchFamily="18" charset="0"/>
                <a:cs typeface="Times New Roman" panose="02020603050405020304" pitchFamily="18" charset="0"/>
              </a:rPr>
              <a:t> 1 en 48h </a:t>
            </a:r>
            <a:r>
              <a:rPr lang="fr-FR" sz="1800" b="0" i="0" dirty="0">
                <a:solidFill>
                  <a:srgbClr val="002060"/>
                </a:solidFill>
                <a:effectLst/>
                <a:latin typeface="+mn-lt"/>
                <a:ea typeface="Times New Roman" panose="02020603050405020304" pitchFamily="18" charset="0"/>
                <a:cs typeface="Times New Roman" panose="02020603050405020304" pitchFamily="18" charset="0"/>
              </a:rPr>
              <a:t>« </a:t>
            </a:r>
            <a:r>
              <a:rPr lang="fr-FR" sz="1800" b="0" dirty="0">
                <a:solidFill>
                  <a:srgbClr val="002060"/>
                </a:solidFill>
                <a:effectLst/>
                <a:latin typeface="+mn-lt"/>
                <a:ea typeface="Times New Roman" panose="02020603050405020304" pitchFamily="18" charset="0"/>
                <a:cs typeface="Times New Roman" panose="02020603050405020304" pitchFamily="18" charset="0"/>
              </a:rPr>
              <a:t>pour raisons techniques </a:t>
            </a:r>
            <a:r>
              <a:rPr lang="fr-FR" sz="1800" b="0" i="0" dirty="0">
                <a:solidFill>
                  <a:srgbClr val="002060"/>
                </a:solidFill>
                <a:effectLst/>
                <a:latin typeface="+mn-lt"/>
                <a:ea typeface="Times New Roman" panose="02020603050405020304" pitchFamily="18" charset="0"/>
                <a:cs typeface="Times New Roman" panose="02020603050405020304" pitchFamily="18" charset="0"/>
              </a:rPr>
              <a:t>» :</a:t>
            </a:r>
            <a:endParaRPr lang="fr-FR" sz="1800" i="0" dirty="0">
              <a:solidFill>
                <a:srgbClr val="002060"/>
              </a:solidFill>
              <a:effectLst/>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sz="1800" b="1" i="0" dirty="0">
                <a:solidFill>
                  <a:srgbClr val="002060"/>
                </a:solidFill>
                <a:latin typeface="+mn-lt"/>
                <a:ea typeface="Times New Roman" panose="02020603050405020304" pitchFamily="18" charset="0"/>
                <a:cs typeface="Times New Roman" panose="02020603050405020304" pitchFamily="18" charset="0"/>
              </a:rPr>
              <a:t>le flux russe chute à 40%</a:t>
            </a:r>
            <a:r>
              <a:rPr lang="fr-FR" sz="1800" i="0" dirty="0">
                <a:solidFill>
                  <a:srgbClr val="002060"/>
                </a:solidFill>
                <a:latin typeface="+mn-lt"/>
                <a:ea typeface="Times New Roman" panose="02020603050405020304" pitchFamily="18" charset="0"/>
                <a:cs typeface="Times New Roman" panose="02020603050405020304" pitchFamily="18" charset="0"/>
              </a:rPr>
              <a:t> induisant une</a:t>
            </a:r>
            <a:r>
              <a:rPr lang="fr-FR" sz="1800" b="0" i="0" dirty="0">
                <a:solidFill>
                  <a:srgbClr val="002060"/>
                </a:solidFill>
                <a:effectLst/>
                <a:latin typeface="+mn-lt"/>
                <a:ea typeface="Times New Roman" panose="02020603050405020304" pitchFamily="18" charset="0"/>
                <a:cs typeface="Times New Roman" panose="02020603050405020304" pitchFamily="18" charset="0"/>
              </a:rPr>
              <a:t> </a:t>
            </a:r>
            <a:r>
              <a:rPr lang="fr-FR" sz="1800" b="0" i="0" dirty="0">
                <a:solidFill>
                  <a:srgbClr val="C00000"/>
                </a:solidFill>
                <a:effectLst/>
                <a:latin typeface="+mn-lt"/>
                <a:ea typeface="Times New Roman" panose="02020603050405020304" pitchFamily="18" charset="0"/>
                <a:cs typeface="Times New Roman" panose="02020603050405020304" pitchFamily="18" charset="0"/>
              </a:rPr>
              <a:t>remontée vertigineuse des prix</a:t>
            </a:r>
            <a:r>
              <a:rPr lang="fr-FR" sz="1800" i="0" dirty="0">
                <a:solidFill>
                  <a:srgbClr val="002060"/>
                </a:solidFill>
                <a:latin typeface="+mn-lt"/>
                <a:ea typeface="Times New Roman" panose="02020603050405020304" pitchFamily="18" charset="0"/>
                <a:cs typeface="Times New Roman" panose="02020603050405020304" pitchFamily="18" charset="0"/>
              </a:rPr>
              <a:t> vers 150 €/MWh</a:t>
            </a:r>
            <a:endParaRPr lang="fr-FR" sz="1800" b="0" i="0" dirty="0">
              <a:solidFill>
                <a:srgbClr val="002060"/>
              </a:solidFill>
              <a:effectLst/>
              <a:latin typeface="+mn-lt"/>
              <a:ea typeface="Times New Roman" panose="02020603050405020304" pitchFamily="18" charset="0"/>
              <a:cs typeface="Times New Roman" panose="02020603050405020304" pitchFamily="18" charset="0"/>
            </a:endParaRPr>
          </a:p>
          <a:p>
            <a:pPr marL="1085850" lvl="3" indent="-285750">
              <a:buFont typeface="Arial" panose="020B0604020202020204" pitchFamily="34" charset="0"/>
              <a:buChar char="•"/>
            </a:pPr>
            <a:r>
              <a:rPr lang="fr-FR" sz="1800" i="0" dirty="0">
                <a:solidFill>
                  <a:srgbClr val="002060"/>
                </a:solidFill>
                <a:latin typeface="+mn-lt"/>
                <a:ea typeface="Times New Roman" panose="02020603050405020304" pitchFamily="18" charset="0"/>
                <a:cs typeface="Times New Roman" panose="02020603050405020304" pitchFamily="18" charset="0"/>
              </a:rPr>
              <a:t>l</a:t>
            </a:r>
            <a:r>
              <a:rPr lang="fr-FR" sz="1800" b="0" i="0" dirty="0">
                <a:solidFill>
                  <a:srgbClr val="002060"/>
                </a:solidFill>
                <a:effectLst/>
                <a:latin typeface="+mn-lt"/>
                <a:ea typeface="Times New Roman" panose="02020603050405020304" pitchFamily="18" charset="0"/>
                <a:cs typeface="Times New Roman" panose="02020603050405020304" pitchFamily="18" charset="0"/>
              </a:rPr>
              <a:t>a Russie maximise ainsi son ratio « recettes/volumes »</a:t>
            </a:r>
          </a:p>
          <a:p>
            <a:pPr marL="1085850" lvl="3" indent="-285750">
              <a:buFont typeface="Arial" panose="020B0604020202020204" pitchFamily="34" charset="0"/>
              <a:buChar char="•"/>
            </a:pPr>
            <a:r>
              <a:rPr lang="fr-FR" sz="1800" i="0" dirty="0">
                <a:solidFill>
                  <a:srgbClr val="002060"/>
                </a:solidFill>
                <a:latin typeface="+mn-lt"/>
                <a:ea typeface="Times New Roman" panose="02020603050405020304" pitchFamily="18" charset="0"/>
                <a:cs typeface="Times New Roman" panose="02020603050405020304" pitchFamily="18" charset="0"/>
              </a:rPr>
              <a:t>reprise des livraisons russes en juillet à </a:t>
            </a:r>
            <a:r>
              <a:rPr lang="fr-FR" sz="1800" b="1" i="0" dirty="0">
                <a:solidFill>
                  <a:srgbClr val="002060"/>
                </a:solidFill>
                <a:latin typeface="+mn-lt"/>
                <a:ea typeface="Times New Roman" panose="02020603050405020304" pitchFamily="18" charset="0"/>
                <a:cs typeface="Times New Roman" panose="02020603050405020304" pitchFamily="18" charset="0"/>
              </a:rPr>
              <a:t>20% du volume </a:t>
            </a:r>
            <a:r>
              <a:rPr lang="fr-FR" sz="1800" i="0" dirty="0">
                <a:solidFill>
                  <a:srgbClr val="002060"/>
                </a:solidFill>
                <a:latin typeface="+mn-lt"/>
                <a:ea typeface="Times New Roman" panose="02020603050405020304" pitchFamily="18" charset="0"/>
                <a:cs typeface="Times New Roman" panose="02020603050405020304" pitchFamily="18" charset="0"/>
              </a:rPr>
              <a:t>: le prix dépasse 200 €/MWh</a:t>
            </a:r>
          </a:p>
          <a:p>
            <a:pPr marL="800100" lvl="3" indent="0">
              <a:buNone/>
            </a:pPr>
            <a:endParaRPr lang="fr-FR" sz="1800" b="0" i="0" dirty="0">
              <a:solidFill>
                <a:srgbClr val="002060"/>
              </a:solidFill>
              <a:effectLst/>
              <a:latin typeface="+mn-lt"/>
              <a:ea typeface="Times New Roman" panose="02020603050405020304" pitchFamily="18" charset="0"/>
              <a:cs typeface="Times New Roman" panose="02020603050405020304" pitchFamily="18" charset="0"/>
            </a:endParaRPr>
          </a:p>
          <a:p>
            <a:pPr marL="628650" lvl="2" indent="-285750">
              <a:buFont typeface="Arial" panose="020B0604020202020204" pitchFamily="34" charset="0"/>
              <a:buChar char="•"/>
            </a:pPr>
            <a:r>
              <a:rPr lang="fr-FR" sz="1800" i="0" dirty="0">
                <a:solidFill>
                  <a:srgbClr val="002060"/>
                </a:solidFill>
                <a:latin typeface="+mn-lt"/>
                <a:ea typeface="Times New Roman" panose="02020603050405020304" pitchFamily="18" charset="0"/>
                <a:cs typeface="Times New Roman" panose="02020603050405020304" pitchFamily="18" charset="0"/>
              </a:rPr>
              <a:t>Le 31 août :</a:t>
            </a:r>
          </a:p>
          <a:p>
            <a:pPr marL="1085850" lvl="3" indent="-285750">
              <a:buFont typeface="Arial" panose="020B0604020202020204" pitchFamily="34" charset="0"/>
              <a:buChar char="•"/>
            </a:pPr>
            <a:r>
              <a:rPr lang="fr-FR" sz="1800" b="0" i="0" dirty="0">
                <a:solidFill>
                  <a:srgbClr val="002060"/>
                </a:solidFill>
                <a:latin typeface="+mn-lt"/>
                <a:ea typeface="Times New Roman" panose="02020603050405020304" pitchFamily="18" charset="0"/>
                <a:cs typeface="Times New Roman" panose="02020603050405020304" pitchFamily="18" charset="0"/>
              </a:rPr>
              <a:t>2</a:t>
            </a:r>
            <a:r>
              <a:rPr lang="fr-FR" sz="1800" b="0" i="0" baseline="30000" dirty="0">
                <a:solidFill>
                  <a:srgbClr val="002060"/>
                </a:solidFill>
                <a:latin typeface="+mn-lt"/>
                <a:ea typeface="Times New Roman" panose="02020603050405020304" pitchFamily="18" charset="0"/>
                <a:cs typeface="Times New Roman" panose="02020603050405020304" pitchFamily="18" charset="0"/>
              </a:rPr>
              <a:t>ème</a:t>
            </a:r>
            <a:r>
              <a:rPr lang="fr-FR" sz="1800" b="0" i="0" dirty="0">
                <a:solidFill>
                  <a:srgbClr val="002060"/>
                </a:solidFill>
                <a:latin typeface="+mn-lt"/>
                <a:ea typeface="Times New Roman" panose="02020603050405020304" pitchFamily="18" charset="0"/>
                <a:cs typeface="Times New Roman" panose="02020603050405020304" pitchFamily="18" charset="0"/>
              </a:rPr>
              <a:t> fermeture de </a:t>
            </a:r>
            <a:r>
              <a:rPr lang="fr-FR" sz="1800" b="0" i="0" dirty="0" err="1">
                <a:solidFill>
                  <a:srgbClr val="002060"/>
                </a:solidFill>
                <a:latin typeface="+mn-lt"/>
                <a:ea typeface="Times New Roman" panose="02020603050405020304" pitchFamily="18" charset="0"/>
                <a:cs typeface="Times New Roman" panose="02020603050405020304" pitchFamily="18" charset="0"/>
              </a:rPr>
              <a:t>Nordstream</a:t>
            </a:r>
            <a:r>
              <a:rPr lang="fr-FR" sz="1800" b="0" i="0" dirty="0">
                <a:solidFill>
                  <a:srgbClr val="002060"/>
                </a:solidFill>
                <a:latin typeface="+mn-lt"/>
                <a:ea typeface="Times New Roman" panose="02020603050405020304" pitchFamily="18" charset="0"/>
                <a:cs typeface="Times New Roman" panose="02020603050405020304" pitchFamily="18" charset="0"/>
              </a:rPr>
              <a:t> 1 pour maintenance pour 4 jours car « </a:t>
            </a:r>
            <a:r>
              <a:rPr lang="fr-FR" sz="1800" b="0" dirty="0">
                <a:solidFill>
                  <a:srgbClr val="002060"/>
                </a:solidFill>
                <a:latin typeface="+mn-lt"/>
                <a:ea typeface="Times New Roman" panose="02020603050405020304" pitchFamily="18" charset="0"/>
                <a:cs typeface="Times New Roman" panose="02020603050405020304" pitchFamily="18" charset="0"/>
              </a:rPr>
              <a:t>fuite d’huile détectée </a:t>
            </a:r>
            <a:r>
              <a:rPr lang="fr-FR" sz="1800" b="0" i="0" dirty="0">
                <a:solidFill>
                  <a:srgbClr val="002060"/>
                </a:solidFill>
                <a:latin typeface="+mn-lt"/>
                <a:ea typeface="Times New Roman" panose="02020603050405020304" pitchFamily="18" charset="0"/>
                <a:cs typeface="Times New Roman" panose="02020603050405020304" pitchFamily="18" charset="0"/>
              </a:rPr>
              <a:t>» : </a:t>
            </a:r>
          </a:p>
          <a:p>
            <a:pPr marL="1543050" lvl="4" indent="-285750">
              <a:buFont typeface="Arial" panose="020B0604020202020204" pitchFamily="34" charset="0"/>
              <a:buChar char="•"/>
            </a:pPr>
            <a:r>
              <a:rPr lang="fr-FR" sz="1800" b="1" i="0" dirty="0">
                <a:solidFill>
                  <a:srgbClr val="002060"/>
                </a:solidFill>
                <a:latin typeface="+mn-lt"/>
                <a:ea typeface="Times New Roman" panose="02020603050405020304" pitchFamily="18" charset="0"/>
                <a:cs typeface="Times New Roman" panose="02020603050405020304" pitchFamily="18" charset="0"/>
              </a:rPr>
              <a:t>Suspension totale du flux russe </a:t>
            </a:r>
            <a:r>
              <a:rPr lang="fr-FR" sz="1800" b="0" i="0" dirty="0">
                <a:solidFill>
                  <a:srgbClr val="002060"/>
                </a:solidFill>
                <a:latin typeface="+mn-lt"/>
                <a:ea typeface="Times New Roman" panose="02020603050405020304" pitchFamily="18" charset="0"/>
                <a:cs typeface="Times New Roman" panose="02020603050405020304" pitchFamily="18" charset="0"/>
              </a:rPr>
              <a:t>et </a:t>
            </a:r>
            <a:r>
              <a:rPr lang="fr-FR" sz="1800" b="1" i="0" dirty="0">
                <a:solidFill>
                  <a:srgbClr val="002060"/>
                </a:solidFill>
                <a:latin typeface="+mn-lt"/>
                <a:ea typeface="Times New Roman" panose="02020603050405020304" pitchFamily="18" charset="0"/>
                <a:cs typeface="Times New Roman" panose="02020603050405020304" pitchFamily="18" charset="0"/>
              </a:rPr>
              <a:t>pas de date de réouverture </a:t>
            </a:r>
            <a:r>
              <a:rPr lang="fr-FR" sz="1800" i="0" dirty="0">
                <a:solidFill>
                  <a:srgbClr val="002060"/>
                </a:solidFill>
                <a:latin typeface="+mn-lt"/>
                <a:ea typeface="Times New Roman" panose="02020603050405020304" pitchFamily="18" charset="0"/>
                <a:cs typeface="Times New Roman" panose="02020603050405020304" pitchFamily="18" charset="0"/>
              </a:rPr>
              <a:t>: les cours s’affolent vers 330 €/MWh</a:t>
            </a:r>
          </a:p>
          <a:p>
            <a:pPr marL="1543050" lvl="4" indent="-285750">
              <a:buFont typeface="Arial" panose="020B0604020202020204" pitchFamily="34" charset="0"/>
              <a:buChar char="•"/>
            </a:pPr>
            <a:r>
              <a:rPr lang="fr-FR" sz="1800" i="0" dirty="0">
                <a:solidFill>
                  <a:srgbClr val="002060"/>
                </a:solidFill>
                <a:latin typeface="+mn-lt"/>
                <a:ea typeface="Times New Roman" panose="02020603050405020304" pitchFamily="18" charset="0"/>
                <a:cs typeface="Times New Roman" panose="02020603050405020304" pitchFamily="18" charset="0"/>
              </a:rPr>
              <a:t>la Russie ne représente plus que 7 à 9% des approvisionnements européens </a:t>
            </a:r>
            <a:r>
              <a:rPr lang="fr-FR" i="0" dirty="0">
                <a:solidFill>
                  <a:srgbClr val="002060"/>
                </a:solidFill>
                <a:latin typeface="+mn-lt"/>
                <a:ea typeface="Times New Roman" panose="02020603050405020304" pitchFamily="18" charset="0"/>
                <a:cs typeface="Times New Roman" panose="02020603050405020304" pitchFamily="18" charset="0"/>
              </a:rPr>
              <a:t>(proche du minimum technique)</a:t>
            </a:r>
          </a:p>
          <a:p>
            <a:pPr marL="1085850" lvl="3" indent="-285750">
              <a:buFont typeface="Arial" panose="020B0604020202020204" pitchFamily="34" charset="0"/>
              <a:buChar char="•"/>
            </a:pPr>
            <a:r>
              <a:rPr lang="fr-FR" sz="1800" i="0" dirty="0">
                <a:solidFill>
                  <a:srgbClr val="002060"/>
                </a:solidFill>
                <a:latin typeface="+mn-lt"/>
                <a:ea typeface="Times New Roman" panose="02020603050405020304" pitchFamily="18" charset="0"/>
                <a:cs typeface="Times New Roman" panose="02020603050405020304" pitchFamily="18" charset="0"/>
              </a:rPr>
              <a:t>a</a:t>
            </a:r>
            <a:r>
              <a:rPr lang="fr-FR" sz="1800" i="0" dirty="0">
                <a:solidFill>
                  <a:srgbClr val="002060"/>
                </a:solidFill>
                <a:effectLst/>
                <a:latin typeface="+mn-lt"/>
                <a:ea typeface="Times New Roman" panose="02020603050405020304" pitchFamily="18" charset="0"/>
                <a:cs typeface="Times New Roman" panose="02020603050405020304" pitchFamily="18" charset="0"/>
              </a:rPr>
              <a:t>rrêt des livraisons de </a:t>
            </a:r>
            <a:r>
              <a:rPr lang="fr-FR" sz="1800" b="1" i="0" dirty="0">
                <a:solidFill>
                  <a:srgbClr val="002060"/>
                </a:solidFill>
                <a:effectLst/>
                <a:latin typeface="+mn-lt"/>
                <a:ea typeface="Times New Roman" panose="02020603050405020304" pitchFamily="18" charset="0"/>
                <a:cs typeface="Times New Roman" panose="02020603050405020304" pitchFamily="18" charset="0"/>
              </a:rPr>
              <a:t>Gazprom à Engie en France </a:t>
            </a:r>
            <a:r>
              <a:rPr lang="fr-FR" sz="1800" i="0" dirty="0">
                <a:solidFill>
                  <a:srgbClr val="002060"/>
                </a:solidFill>
                <a:effectLst/>
                <a:latin typeface="+mn-lt"/>
                <a:ea typeface="Times New Roman" panose="02020603050405020304" pitchFamily="18" charset="0"/>
                <a:cs typeface="Times New Roman" panose="02020603050405020304" pitchFamily="18" charset="0"/>
              </a:rPr>
              <a:t>le 1</a:t>
            </a:r>
            <a:r>
              <a:rPr lang="fr-FR" sz="1800" i="0" baseline="30000" dirty="0">
                <a:solidFill>
                  <a:srgbClr val="002060"/>
                </a:solidFill>
                <a:effectLst/>
                <a:latin typeface="+mn-lt"/>
                <a:ea typeface="Times New Roman" panose="02020603050405020304" pitchFamily="18" charset="0"/>
                <a:cs typeface="Times New Roman" panose="02020603050405020304" pitchFamily="18" charset="0"/>
              </a:rPr>
              <a:t>er</a:t>
            </a:r>
            <a:r>
              <a:rPr lang="fr-FR" sz="1800" i="0" dirty="0">
                <a:solidFill>
                  <a:srgbClr val="002060"/>
                </a:solidFill>
                <a:effectLst/>
                <a:latin typeface="+mn-lt"/>
                <a:ea typeface="Times New Roman" panose="02020603050405020304" pitchFamily="18" charset="0"/>
                <a:cs typeface="Times New Roman" panose="02020603050405020304" pitchFamily="18" charset="0"/>
              </a:rPr>
              <a:t> septembre</a:t>
            </a:r>
          </a:p>
          <a:p>
            <a:pPr marL="800100" lvl="3" indent="0">
              <a:buNone/>
            </a:pPr>
            <a:endParaRPr lang="fr-FR" sz="800" i="0"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800" i="0" dirty="0">
              <a:solidFill>
                <a:srgbClr val="C00000"/>
              </a:solidFill>
              <a:effectLst/>
              <a:latin typeface="+mn-lt"/>
              <a:ea typeface="Times New Roman" panose="02020603050405020304" pitchFamily="18" charset="0"/>
              <a:cs typeface="Times New Roman" panose="02020603050405020304" pitchFamily="18" charset="0"/>
            </a:endParaRPr>
          </a:p>
          <a:p>
            <a:pPr marL="0" lvl="1" indent="0">
              <a:buNone/>
            </a:pPr>
            <a:endParaRPr lang="fr-FR" sz="800" i="0" dirty="0">
              <a:solidFill>
                <a:srgbClr val="C00000"/>
              </a:solidFill>
              <a:latin typeface="+mn-lt"/>
              <a:ea typeface="Times New Roman" panose="02020603050405020304" pitchFamily="18" charset="0"/>
              <a:cs typeface="Times New Roman" panose="02020603050405020304" pitchFamily="18" charset="0"/>
            </a:endParaRPr>
          </a:p>
          <a:p>
            <a:pPr marL="0" lvl="1" indent="0">
              <a:buNone/>
            </a:pPr>
            <a:endParaRPr lang="fr-FR" sz="1600" b="0" i="0"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600" b="0" i="0" dirty="0">
              <a:solidFill>
                <a:srgbClr val="002060"/>
              </a:solidFill>
              <a:latin typeface="+mn-lt"/>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endParaRPr lang="fr-FR" sz="1200" b="0" i="0" dirty="0">
              <a:solidFill>
                <a:srgbClr val="002060"/>
              </a:solidFill>
              <a:effectLst/>
              <a:latin typeface="+mn-lt"/>
              <a:ea typeface="Times New Roman" panose="02020603050405020304" pitchFamily="18" charset="0"/>
              <a:cs typeface="Times New Roman" panose="02020603050405020304" pitchFamily="18" charset="0"/>
            </a:endParaRPr>
          </a:p>
          <a:p>
            <a:pPr marL="66040" indent="0" algn="just">
              <a:spcAft>
                <a:spcPts val="0"/>
              </a:spcAft>
              <a:buNone/>
            </a:pPr>
            <a:r>
              <a:rPr lang="fr-FR" sz="1200" b="1" spc="30" dirty="0">
                <a:solidFill>
                  <a:srgbClr val="002060"/>
                </a:solidFill>
                <a:effectLst/>
                <a:latin typeface="+mn-lt"/>
                <a:ea typeface="Times New Roman" panose="02020603050405020304" pitchFamily="18" charset="0"/>
                <a:cs typeface="Calibri" panose="020F0502020204030204" pitchFamily="34" charset="0"/>
              </a:rPr>
              <a:t> </a:t>
            </a:r>
            <a:endParaRPr lang="fr-FR" sz="1200" dirty="0">
              <a:solidFill>
                <a:srgbClr val="002060"/>
              </a:solidFill>
              <a:effectLst/>
              <a:latin typeface="+mn-lt"/>
              <a:ea typeface="Times New Roman" panose="02020603050405020304" pitchFamily="18" charset="0"/>
              <a:cs typeface="Times New Roman" panose="02020603050405020304" pitchFamily="18" charset="0"/>
            </a:endParaRPr>
          </a:p>
          <a:p>
            <a:pPr marL="342900" lvl="2" indent="0">
              <a:buNone/>
            </a:pPr>
            <a:endParaRPr lang="fr-FR" sz="1200" b="0" i="0" dirty="0">
              <a:solidFill>
                <a:srgbClr val="002060"/>
              </a:solidFill>
              <a:latin typeface="+mn-lt"/>
            </a:endParaRPr>
          </a:p>
          <a:p>
            <a:pPr marL="342900" lvl="2" indent="0">
              <a:buNone/>
            </a:pPr>
            <a:endParaRPr lang="fr-FR" sz="1200" b="0" i="0" dirty="0">
              <a:solidFill>
                <a:srgbClr val="002060"/>
              </a:solidFill>
              <a:latin typeface="+mn-lt"/>
            </a:endParaRPr>
          </a:p>
          <a:p>
            <a:pPr marL="0" lvl="1" indent="0">
              <a:buNone/>
            </a:pPr>
            <a:endParaRPr lang="fr-FR" sz="1200" i="0" dirty="0">
              <a:solidFill>
                <a:srgbClr val="002060"/>
              </a:solidFill>
              <a:latin typeface="+mn-lt"/>
            </a:endParaRPr>
          </a:p>
          <a:p>
            <a:pPr marL="857250" lvl="1" indent="-857250">
              <a:buFont typeface="Arial" panose="020B0604020202020204" pitchFamily="34" charset="0"/>
              <a:buChar char="•"/>
            </a:pPr>
            <a:endParaRPr lang="fr-FR" sz="1200" b="1" dirty="0">
              <a:solidFill>
                <a:srgbClr val="002060"/>
              </a:solidFill>
              <a:latin typeface="+mn-lt"/>
            </a:endParaRPr>
          </a:p>
        </p:txBody>
      </p:sp>
      <p:pic>
        <p:nvPicPr>
          <p:cNvPr id="4" name="Image 3" descr="Une image contenant dessin&#10;&#10;Description générée automatiquement">
            <a:extLst>
              <a:ext uri="{FF2B5EF4-FFF2-40B4-BE49-F238E27FC236}">
                <a16:creationId xmlns:a16="http://schemas.microsoft.com/office/drawing/2014/main" id="{9DF1B708-80D7-48F1-AEA7-0349BC540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27" y="158139"/>
            <a:ext cx="637254" cy="646331"/>
          </a:xfrm>
          <a:prstGeom prst="rect">
            <a:avLst/>
          </a:prstGeom>
        </p:spPr>
      </p:pic>
      <p:pic>
        <p:nvPicPr>
          <p:cNvPr id="6" name="Picture 2" descr="Changement de gaz : passage au gaz H | USEDA - Union des Secteurs d&amp;#39;Energie  du Département de l&amp;#39;Aisne">
            <a:extLst>
              <a:ext uri="{FF2B5EF4-FFF2-40B4-BE49-F238E27FC236}">
                <a16:creationId xmlns:a16="http://schemas.microsoft.com/office/drawing/2014/main" id="{817D8977-8E01-DF72-CA7D-D7BB0BC27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0139" y="103292"/>
            <a:ext cx="2191642" cy="146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1860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uverture">
  <a:themeElements>
    <a:clrScheme name="RTE">
      <a:dk1>
        <a:srgbClr val="000000"/>
      </a:dk1>
      <a:lt1>
        <a:srgbClr val="FFFFFF"/>
      </a:lt1>
      <a:dk2>
        <a:srgbClr val="3D70AD"/>
      </a:dk2>
      <a:lt2>
        <a:srgbClr val="00A6D9"/>
      </a:lt2>
      <a:accent1>
        <a:srgbClr val="009E8F"/>
      </a:accent1>
      <a:accent2>
        <a:srgbClr val="FFE500"/>
      </a:accent2>
      <a:accent3>
        <a:srgbClr val="EC775C"/>
      </a:accent3>
      <a:accent4>
        <a:srgbClr val="DC0059"/>
      </a:accent4>
      <a:accent5>
        <a:srgbClr val="7D5A9F"/>
      </a:accent5>
      <a:accent6>
        <a:srgbClr val="F6AB4D"/>
      </a:accent6>
      <a:hlink>
        <a:srgbClr val="00A6D9"/>
      </a:hlink>
      <a:folHlink>
        <a:srgbClr val="3D70AD"/>
      </a:folHlink>
    </a:clrScheme>
    <a:fontScheme name="RTE">
      <a:majorFont>
        <a:latin typeface="Calibri"/>
        <a:ea typeface=""/>
        <a:cs typeface=""/>
      </a:majorFont>
      <a:minorFont>
        <a:latin typeface="Calibri"/>
        <a:ea typeface=""/>
        <a:cs typeface=""/>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15000"/>
          </a:lnSpc>
          <a:spcBef>
            <a:spcPts val="0"/>
          </a:spcBef>
          <a:spcAft>
            <a:spcPts val="0"/>
          </a:spcAft>
          <a:buClrTx/>
          <a:buSzTx/>
          <a:buFontTx/>
          <a:buNone/>
          <a:tabLst/>
          <a:defRPr kumimoji="0" sz="1800" b="0" i="0" u="none" strike="noStrike" cap="none" spc="0" normalizeH="0" baseline="0">
            <a:ln>
              <a:noFill/>
            </a:ln>
            <a:solidFill>
              <a:srgbClr val="585858"/>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ynthese rapport DEXPL DiESE - Flexibilites_V2.pptx" id="{71B5B2EC-446C-4F35-A206-E4972FC5CC6E}" vid="{FC618839-1DD8-48C9-A931-4CB5B852014B}"/>
    </a:ext>
  </a:extLst>
</a:theme>
</file>

<file path=ppt/theme/theme3.xml><?xml version="1.0" encoding="utf-8"?>
<a:theme xmlns:a="http://schemas.openxmlformats.org/drawingml/2006/main" name="1_Conception personnalisée">
  <a:themeElements>
    <a:clrScheme name="Charte RTE">
      <a:dk1>
        <a:sysClr val="windowText" lastClr="000000"/>
      </a:dk1>
      <a:lt1>
        <a:sysClr val="window" lastClr="FFFFFF"/>
      </a:lt1>
      <a:dk2>
        <a:srgbClr val="574C52"/>
      </a:dk2>
      <a:lt2>
        <a:srgbClr val="FFFFFF"/>
      </a:lt2>
      <a:accent1>
        <a:srgbClr val="00A6D9"/>
      </a:accent1>
      <a:accent2>
        <a:srgbClr val="00518B"/>
      </a:accent2>
      <a:accent3>
        <a:srgbClr val="EC775C"/>
      </a:accent3>
      <a:accent4>
        <a:srgbClr val="DC0059"/>
      </a:accent4>
      <a:accent5>
        <a:srgbClr val="38B6BC"/>
      </a:accent5>
      <a:accent6>
        <a:srgbClr val="FFE500"/>
      </a:accent6>
      <a:hlink>
        <a:srgbClr val="00A6D9"/>
      </a:hlink>
      <a:folHlink>
        <a:srgbClr val="11215B"/>
      </a:folHlink>
    </a:clrScheme>
    <a:fontScheme name="R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ris2024">
  <a:themeElements>
    <a:clrScheme name="Paris 2024_New 2020">
      <a:dk1>
        <a:srgbClr val="000000"/>
      </a:dk1>
      <a:lt1>
        <a:srgbClr val="FFFFFF"/>
      </a:lt1>
      <a:dk2>
        <a:srgbClr val="F7B900"/>
      </a:dk2>
      <a:lt2>
        <a:srgbClr val="D6C377"/>
      </a:lt2>
      <a:accent1>
        <a:srgbClr val="00B35F"/>
      </a:accent1>
      <a:accent2>
        <a:srgbClr val="17B7B0"/>
      </a:accent2>
      <a:accent3>
        <a:srgbClr val="006AFF"/>
      </a:accent3>
      <a:accent4>
        <a:srgbClr val="7872F3"/>
      </a:accent4>
      <a:accent5>
        <a:srgbClr val="FF0042"/>
      </a:accent5>
      <a:accent6>
        <a:srgbClr val="FF5756"/>
      </a:accent6>
      <a:hlink>
        <a:srgbClr val="F9B900"/>
      </a:hlink>
      <a:folHlink>
        <a:srgbClr val="FAB900"/>
      </a:folHlink>
    </a:clrScheme>
    <a:fontScheme name="Paris2024">
      <a:majorFont>
        <a:latin typeface="Paris2024"/>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0" rIns="0" rtlCol="0" anchor="ctr"/>
      <a:lstStyle>
        <a:defPPr algn="ctr">
          <a:defRPr b="1" dirty="0" smtClean="0">
            <a:latin typeface="Source Sans Pro" panose="020B0503030403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spAutoFit/>
      </a:bodyPr>
      <a:lstStyle>
        <a:defPPr algn="l">
          <a:defRPr sz="1600" b="0" i="0" dirty="0" err="1" smtClean="0">
            <a:latin typeface="Source Sans Pro Light" panose="020B0403030403020204" pitchFamily="34" charset="77"/>
          </a:defRPr>
        </a:defPPr>
      </a:lstStyle>
    </a:txDef>
  </a:objectDefaults>
  <a:extraClrSchemeLst/>
  <a:extLst>
    <a:ext uri="{05A4C25C-085E-4340-85A3-A5531E510DB2}">
      <thm15:themeFamily xmlns:thm15="http://schemas.microsoft.com/office/thememl/2012/main" name="Paris2024" id="{85662E31-72A6-4974-9D04-19DA4C618158}" vid="{24F87CA5-A690-4716-AF62-CC585B7C1A9D}"/>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D1DBCFE88F2D4E89ED2C3966097549" ma:contentTypeVersion="16" ma:contentTypeDescription="Crée un document." ma:contentTypeScope="" ma:versionID="828cd325230d07555de4e12b77cb4843">
  <xsd:schema xmlns:xsd="http://www.w3.org/2001/XMLSchema" xmlns:xs="http://www.w3.org/2001/XMLSchema" xmlns:p="http://schemas.microsoft.com/office/2006/metadata/properties" xmlns:ns2="c3cbd0d5-a6c7-4753-8465-932bbb8fd52a" xmlns:ns3="761a8fff-fba3-473b-8d2e-d68555a8fb16" targetNamespace="http://schemas.microsoft.com/office/2006/metadata/properties" ma:root="true" ma:fieldsID="e7e820d871ef648b44285ea8cebfc496" ns2:_="" ns3:_="">
    <xsd:import namespace="c3cbd0d5-a6c7-4753-8465-932bbb8fd52a"/>
    <xsd:import namespace="761a8fff-fba3-473b-8d2e-d68555a8fb1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bd0d5-a6c7-4753-8465-932bbb8fd52a"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e9cd0813-19dd-4bdd-b0a3-0c2bb12849a7}" ma:internalName="TaxCatchAll" ma:showField="CatchAllData" ma:web="c3cbd0d5-a6c7-4753-8465-932bbb8fd52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61a8fff-fba3-473b-8d2e-d68555a8fb1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1f120e35-9cb1-4af6-9fac-3ed6b3715c6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3cbd0d5-a6c7-4753-8465-932bbb8fd52a" xsi:nil="true"/>
    <lcf76f155ced4ddcb4097134ff3c332f xmlns="761a8fff-fba3-473b-8d2e-d68555a8fb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91F082-50D8-4F77-87E1-440B9B5C7809}">
  <ds:schemaRefs>
    <ds:schemaRef ds:uri="http://schemas.microsoft.com/sharepoint/v3/contenttype/forms"/>
  </ds:schemaRefs>
</ds:datastoreItem>
</file>

<file path=customXml/itemProps2.xml><?xml version="1.0" encoding="utf-8"?>
<ds:datastoreItem xmlns:ds="http://schemas.openxmlformats.org/officeDocument/2006/customXml" ds:itemID="{74596C89-A4A9-4795-A7DF-3D5DDC1B8C36}">
  <ds:schemaRefs>
    <ds:schemaRef ds:uri="761a8fff-fba3-473b-8d2e-d68555a8fb16"/>
    <ds:schemaRef ds:uri="c3cbd0d5-a6c7-4753-8465-932bbb8fd5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36A8C1-B25B-45DB-A2CE-593FE1DBD8F0}">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dcmitype/"/>
    <ds:schemaRef ds:uri="http://purl.org/dc/terms/"/>
    <ds:schemaRef ds:uri="761a8fff-fba3-473b-8d2e-d68555a8fb16"/>
    <ds:schemaRef ds:uri="c3cbd0d5-a6c7-4753-8465-932bbb8fd52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TotalTime>
  <Words>4381</Words>
  <Application>Microsoft Office PowerPoint</Application>
  <PresentationFormat>Grand écran</PresentationFormat>
  <Paragraphs>421</Paragraphs>
  <Slides>23</Slides>
  <Notes>5</Notes>
  <HiddenSlides>0</HiddenSlides>
  <MMClips>0</MMClips>
  <ScaleCrop>false</ScaleCrop>
  <HeadingPairs>
    <vt:vector size="6" baseType="variant">
      <vt:variant>
        <vt:lpstr>Polices utilisées</vt:lpstr>
      </vt:variant>
      <vt:variant>
        <vt:i4>15</vt:i4>
      </vt:variant>
      <vt:variant>
        <vt:lpstr>Thème</vt:lpstr>
      </vt:variant>
      <vt:variant>
        <vt:i4>4</vt:i4>
      </vt:variant>
      <vt:variant>
        <vt:lpstr>Titres des diapositives</vt:lpstr>
      </vt:variant>
      <vt:variant>
        <vt:i4>23</vt:i4>
      </vt:variant>
    </vt:vector>
  </HeadingPairs>
  <TitlesOfParts>
    <vt:vector size="42" baseType="lpstr">
      <vt:lpstr>Arial</vt:lpstr>
      <vt:lpstr>Arial Black</vt:lpstr>
      <vt:lpstr>Avenir LT 55 Roman</vt:lpstr>
      <vt:lpstr>Calibri</vt:lpstr>
      <vt:lpstr>Cambria</vt:lpstr>
      <vt:lpstr>Courier New</vt:lpstr>
      <vt:lpstr>Paris2024</vt:lpstr>
      <vt:lpstr>Paris2024 Black</vt:lpstr>
      <vt:lpstr>Paris2024 Extralight</vt:lpstr>
      <vt:lpstr>Paris2024 Light</vt:lpstr>
      <vt:lpstr>Paris2024 Semibold</vt:lpstr>
      <vt:lpstr>Source Sans Pro</vt:lpstr>
      <vt:lpstr>Source Sans Pro Light</vt:lpstr>
      <vt:lpstr>Source Sans Pro Semibold</vt:lpstr>
      <vt:lpstr>Wingdings</vt:lpstr>
      <vt:lpstr>Thème Office</vt:lpstr>
      <vt:lpstr>2_Couverture</vt:lpstr>
      <vt:lpstr>1_Conception personnalisée</vt:lpstr>
      <vt:lpstr>Paris2024</vt:lpstr>
      <vt:lpstr> </vt:lpstr>
      <vt:lpstr> Explosion des cours du Gaz / Electricité des marchés de gros  </vt:lpstr>
      <vt:lpstr>Présentation PowerPoint</vt:lpstr>
      <vt:lpstr>Présentation PowerPoint</vt:lpstr>
      <vt:lpstr>Présentation PowerPoint</vt:lpstr>
      <vt:lpstr>Présentation PowerPoint</vt:lpstr>
      <vt:lpstr>Présentation PowerPoint</vt:lpstr>
      <vt:lpstr> Electricité   </vt:lpstr>
      <vt:lpstr> GAZ (1)   </vt:lpstr>
      <vt:lpstr> GAZ (2)  </vt:lpstr>
      <vt:lpstr>        PLAN de SOBRIETE GAZ = réduire de -10% sous 2 ans    </vt:lpstr>
      <vt:lpstr>        PLAN de SOBRIETE GAZ pour l’INDUSTRIE  </vt:lpstr>
      <vt:lpstr>      Diagnostics énergétiques en PMI/ETI : pour agir sur 4 leviers    </vt:lpstr>
      <vt:lpstr> Plan de Rationnement GAZ   </vt:lpstr>
      <vt:lpstr> GAZ : dispositif complémentaire au rationnement   </vt:lpstr>
      <vt:lpstr> SOLUTIONS à COURT-TERME : priorité au plan Européen    </vt:lpstr>
      <vt:lpstr> SOLUTIONS à COURT-TERME : en FRANCE  </vt:lpstr>
      <vt:lpstr> SOLUTIONS à MOYEN-TERME    </vt:lpstr>
      <vt:lpstr>Enjeu de moyen terme :   trajectoires de décarbonation  des filières industrielles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 Lauvray</dc:creator>
  <cp:lastModifiedBy>PERAUD Mathieu</cp:lastModifiedBy>
  <cp:revision>4</cp:revision>
  <cp:lastPrinted>2022-09-01T16:28:35Z</cp:lastPrinted>
  <dcterms:created xsi:type="dcterms:W3CDTF">2020-04-07T06:09:01Z</dcterms:created>
  <dcterms:modified xsi:type="dcterms:W3CDTF">2022-09-15T08:06:57Z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0x010100A6D1DBCFE88F2D4E89ED2C3966097549</vt:lpwstr>
  </property>
  <property fmtid="{D5CDD505-2E9C-101B-9397-08002B2CF9AE}" pid="3" name="_dlc_DocIdItemGuid">
    <vt:lpwstr>05b77547-3fca-4cbc-9113-70bbffd8bd76</vt:lpwstr>
  </property>
  <property fmtid="{D5CDD505-2E9C-101B-9397-08002B2CF9AE}" pid="4" name="MediaServiceImageTags">
    <vt:lpwstr/>
  </property>
</Properties>
</file>